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2" r:id="rId1"/>
  </p:sldMasterIdLst>
  <p:sldIdLst>
    <p:sldId id="256" r:id="rId2"/>
    <p:sldId id="257" r:id="rId3"/>
    <p:sldId id="263" r:id="rId4"/>
    <p:sldId id="258" r:id="rId5"/>
    <p:sldId id="259" r:id="rId6"/>
    <p:sldId id="260" r:id="rId7"/>
    <p:sldId id="261" r:id="rId8"/>
    <p:sldId id="264" r:id="rId9"/>
    <p:sldId id="262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9798E-90C4-48E6-B39B-37FF65347A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97100" y="1079500"/>
            <a:ext cx="7797799" cy="2138400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D95C8C-0A7F-40D9-A690-3D5898EFFE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08350" y="4113213"/>
            <a:ext cx="5575300" cy="1655762"/>
          </a:xfrm>
        </p:spPr>
        <p:txBody>
          <a:bodyPr/>
          <a:lstStyle>
            <a:lvl1pPr marL="0" indent="0" algn="ctr">
              <a:buNone/>
              <a:defRPr sz="2400" i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1322F3-E47A-4D6E-96A8-AB5C73BA990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1/21/2023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7BF5CE-9E66-4FD5-949F-34E11607C6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EDAB7A-4032-416A-B04E-1F4878912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01C0CAB-6A03-4C6A-9FAA-219847753628}"/>
              </a:ext>
            </a:extLst>
          </p:cNvPr>
          <p:cNvCxnSpPr>
            <a:cxnSpLocks/>
          </p:cNvCxnSpPr>
          <p:nvPr/>
        </p:nvCxnSpPr>
        <p:spPr>
          <a:xfrm>
            <a:off x="5826000" y="3690871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982E0B2-AA9C-441C-A08E-A9DF9CF12116}"/>
              </a:ext>
            </a:extLst>
          </p:cNvPr>
          <p:cNvGrpSpPr/>
          <p:nvPr/>
        </p:nvGrpSpPr>
        <p:grpSpPr>
          <a:xfrm>
            <a:off x="9728046" y="4869342"/>
            <a:ext cx="1623711" cy="630920"/>
            <a:chOff x="9588346" y="4824892"/>
            <a:chExt cx="1623711" cy="630920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A4A2E074-C10D-4C57-AB72-B631E4D77102}"/>
                </a:ext>
              </a:extLst>
            </p:cNvPr>
            <p:cNvSpPr/>
            <p:nvPr/>
          </p:nvSpPr>
          <p:spPr>
            <a:xfrm rot="2700000" flipH="1">
              <a:off x="10267789" y="4452443"/>
              <a:ext cx="571820" cy="1316717"/>
            </a:xfrm>
            <a:custGeom>
              <a:avLst/>
              <a:gdLst>
                <a:gd name="connsiteX0" fmla="*/ 282417 w 571820"/>
                <a:gd name="connsiteY0" fmla="*/ 0 h 1316717"/>
                <a:gd name="connsiteX1" fmla="*/ 285910 w 571820"/>
                <a:gd name="connsiteY1" fmla="*/ 3175 h 1316717"/>
                <a:gd name="connsiteX2" fmla="*/ 287393 w 571820"/>
                <a:gd name="connsiteY2" fmla="*/ 1827 h 1316717"/>
                <a:gd name="connsiteX3" fmla="*/ 289403 w 571820"/>
                <a:gd name="connsiteY3" fmla="*/ 0 h 1316717"/>
                <a:gd name="connsiteX4" fmla="*/ 289403 w 571820"/>
                <a:gd name="connsiteY4" fmla="*/ 6349 h 1316717"/>
                <a:gd name="connsiteX5" fmla="*/ 309203 w 571820"/>
                <a:gd name="connsiteY5" fmla="*/ 24345 h 1316717"/>
                <a:gd name="connsiteX6" fmla="*/ 571820 w 571820"/>
                <a:gd name="connsiteY6" fmla="*/ 658359 h 1316717"/>
                <a:gd name="connsiteX7" fmla="*/ 309203 w 571820"/>
                <a:gd name="connsiteY7" fmla="*/ 1292372 h 1316717"/>
                <a:gd name="connsiteX8" fmla="*/ 289403 w 571820"/>
                <a:gd name="connsiteY8" fmla="*/ 1310368 h 1316717"/>
                <a:gd name="connsiteX9" fmla="*/ 289403 w 571820"/>
                <a:gd name="connsiteY9" fmla="*/ 1316717 h 1316717"/>
                <a:gd name="connsiteX10" fmla="*/ 287393 w 571820"/>
                <a:gd name="connsiteY10" fmla="*/ 1314890 h 1316717"/>
                <a:gd name="connsiteX11" fmla="*/ 285910 w 571820"/>
                <a:gd name="connsiteY11" fmla="*/ 1313542 h 1316717"/>
                <a:gd name="connsiteX12" fmla="*/ 282417 w 571820"/>
                <a:gd name="connsiteY12" fmla="*/ 1316717 h 1316717"/>
                <a:gd name="connsiteX13" fmla="*/ 282417 w 571820"/>
                <a:gd name="connsiteY13" fmla="*/ 1310367 h 1316717"/>
                <a:gd name="connsiteX14" fmla="*/ 262617 w 571820"/>
                <a:gd name="connsiteY14" fmla="*/ 1292372 h 1316717"/>
                <a:gd name="connsiteX15" fmla="*/ 0 w 571820"/>
                <a:gd name="connsiteY15" fmla="*/ 658358 h 1316717"/>
                <a:gd name="connsiteX16" fmla="*/ 262617 w 571820"/>
                <a:gd name="connsiteY16" fmla="*/ 24345 h 1316717"/>
                <a:gd name="connsiteX17" fmla="*/ 282417 w 571820"/>
                <a:gd name="connsiteY17" fmla="*/ 6349 h 1316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71820" h="1316717">
                  <a:moveTo>
                    <a:pt x="282417" y="0"/>
                  </a:moveTo>
                  <a:lnTo>
                    <a:pt x="285910" y="3175"/>
                  </a:lnTo>
                  <a:lnTo>
                    <a:pt x="287393" y="1827"/>
                  </a:lnTo>
                  <a:lnTo>
                    <a:pt x="289403" y="0"/>
                  </a:lnTo>
                  <a:lnTo>
                    <a:pt x="289403" y="6349"/>
                  </a:lnTo>
                  <a:lnTo>
                    <a:pt x="309203" y="24345"/>
                  </a:lnTo>
                  <a:cubicBezTo>
                    <a:pt x="471461" y="186603"/>
                    <a:pt x="571820" y="410761"/>
                    <a:pt x="571820" y="658359"/>
                  </a:cubicBezTo>
                  <a:cubicBezTo>
                    <a:pt x="571820" y="905956"/>
                    <a:pt x="471461" y="1130114"/>
                    <a:pt x="309203" y="1292372"/>
                  </a:cubicBezTo>
                  <a:lnTo>
                    <a:pt x="289403" y="1310368"/>
                  </a:lnTo>
                  <a:lnTo>
                    <a:pt x="289403" y="1316717"/>
                  </a:lnTo>
                  <a:lnTo>
                    <a:pt x="287393" y="1314890"/>
                  </a:lnTo>
                  <a:lnTo>
                    <a:pt x="285910" y="1313542"/>
                  </a:lnTo>
                  <a:lnTo>
                    <a:pt x="282417" y="1316717"/>
                  </a:lnTo>
                  <a:lnTo>
                    <a:pt x="282417" y="1310367"/>
                  </a:lnTo>
                  <a:lnTo>
                    <a:pt x="262617" y="1292372"/>
                  </a:lnTo>
                  <a:cubicBezTo>
                    <a:pt x="100359" y="1130113"/>
                    <a:pt x="0" y="905956"/>
                    <a:pt x="0" y="658358"/>
                  </a:cubicBezTo>
                  <a:cubicBezTo>
                    <a:pt x="0" y="410761"/>
                    <a:pt x="100359" y="186603"/>
                    <a:pt x="262617" y="24345"/>
                  </a:cubicBezTo>
                  <a:lnTo>
                    <a:pt x="282417" y="6349"/>
                  </a:ln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0B037EB3-1772-4BA8-A95A-E5DBDFEA32B0}"/>
                </a:ext>
              </a:extLst>
            </p:cNvPr>
            <p:cNvGrpSpPr/>
            <p:nvPr/>
          </p:nvGrpSpPr>
          <p:grpSpPr>
            <a:xfrm rot="2700000" flipH="1">
              <a:off x="10112436" y="4359902"/>
              <a:ext cx="571820" cy="1620000"/>
              <a:chOff x="8482785" y="4330454"/>
              <a:chExt cx="571820" cy="1620000"/>
            </a:xfrm>
          </p:grpSpPr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A1F47AC1-63D0-47F3-9728-1A0A0543494B}"/>
                  </a:ext>
                </a:extLst>
              </p:cNvPr>
              <p:cNvSpPr/>
              <p:nvPr/>
            </p:nvSpPr>
            <p:spPr>
              <a:xfrm>
                <a:off x="8482785" y="4333632"/>
                <a:ext cx="571820" cy="1311956"/>
              </a:xfrm>
              <a:custGeom>
                <a:avLst/>
                <a:gdLst>
                  <a:gd name="connsiteX0" fmla="*/ 282417 w 571820"/>
                  <a:gd name="connsiteY0" fmla="*/ 0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289403 w 571820"/>
                  <a:gd name="connsiteY4" fmla="*/ 6349 h 1316717"/>
                  <a:gd name="connsiteX5" fmla="*/ 309203 w 571820"/>
                  <a:gd name="connsiteY5" fmla="*/ 24345 h 1316717"/>
                  <a:gd name="connsiteX6" fmla="*/ 571820 w 571820"/>
                  <a:gd name="connsiteY6" fmla="*/ 658359 h 1316717"/>
                  <a:gd name="connsiteX7" fmla="*/ 309203 w 571820"/>
                  <a:gd name="connsiteY7" fmla="*/ 1292372 h 1316717"/>
                  <a:gd name="connsiteX8" fmla="*/ 289403 w 571820"/>
                  <a:gd name="connsiteY8" fmla="*/ 1310368 h 1316717"/>
                  <a:gd name="connsiteX9" fmla="*/ 289403 w 571820"/>
                  <a:gd name="connsiteY9" fmla="*/ 1316717 h 1316717"/>
                  <a:gd name="connsiteX10" fmla="*/ 287393 w 571820"/>
                  <a:gd name="connsiteY10" fmla="*/ 1314890 h 1316717"/>
                  <a:gd name="connsiteX11" fmla="*/ 285910 w 571820"/>
                  <a:gd name="connsiteY11" fmla="*/ 1313542 h 1316717"/>
                  <a:gd name="connsiteX12" fmla="*/ 282417 w 571820"/>
                  <a:gd name="connsiteY12" fmla="*/ 1316717 h 1316717"/>
                  <a:gd name="connsiteX13" fmla="*/ 282417 w 571820"/>
                  <a:gd name="connsiteY13" fmla="*/ 1310367 h 1316717"/>
                  <a:gd name="connsiteX14" fmla="*/ 262617 w 571820"/>
                  <a:gd name="connsiteY14" fmla="*/ 1292372 h 1316717"/>
                  <a:gd name="connsiteX15" fmla="*/ 0 w 571820"/>
                  <a:gd name="connsiteY15" fmla="*/ 658358 h 1316717"/>
                  <a:gd name="connsiteX16" fmla="*/ 262617 w 571820"/>
                  <a:gd name="connsiteY16" fmla="*/ 24345 h 1316717"/>
                  <a:gd name="connsiteX17" fmla="*/ 282417 w 571820"/>
                  <a:gd name="connsiteY17" fmla="*/ 6349 h 1316717"/>
                  <a:gd name="connsiteX0" fmla="*/ 282417 w 571820"/>
                  <a:gd name="connsiteY0" fmla="*/ 6349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289403 w 571820"/>
                  <a:gd name="connsiteY4" fmla="*/ 6349 h 1316717"/>
                  <a:gd name="connsiteX5" fmla="*/ 309203 w 571820"/>
                  <a:gd name="connsiteY5" fmla="*/ 24345 h 1316717"/>
                  <a:gd name="connsiteX6" fmla="*/ 571820 w 571820"/>
                  <a:gd name="connsiteY6" fmla="*/ 658359 h 1316717"/>
                  <a:gd name="connsiteX7" fmla="*/ 309203 w 571820"/>
                  <a:gd name="connsiteY7" fmla="*/ 1292372 h 1316717"/>
                  <a:gd name="connsiteX8" fmla="*/ 289403 w 571820"/>
                  <a:gd name="connsiteY8" fmla="*/ 1310368 h 1316717"/>
                  <a:gd name="connsiteX9" fmla="*/ 289403 w 571820"/>
                  <a:gd name="connsiteY9" fmla="*/ 1316717 h 1316717"/>
                  <a:gd name="connsiteX10" fmla="*/ 287393 w 571820"/>
                  <a:gd name="connsiteY10" fmla="*/ 1314890 h 1316717"/>
                  <a:gd name="connsiteX11" fmla="*/ 285910 w 571820"/>
                  <a:gd name="connsiteY11" fmla="*/ 1313542 h 1316717"/>
                  <a:gd name="connsiteX12" fmla="*/ 282417 w 571820"/>
                  <a:gd name="connsiteY12" fmla="*/ 1316717 h 1316717"/>
                  <a:gd name="connsiteX13" fmla="*/ 282417 w 571820"/>
                  <a:gd name="connsiteY13" fmla="*/ 1310367 h 1316717"/>
                  <a:gd name="connsiteX14" fmla="*/ 262617 w 571820"/>
                  <a:gd name="connsiteY14" fmla="*/ 1292372 h 1316717"/>
                  <a:gd name="connsiteX15" fmla="*/ 0 w 571820"/>
                  <a:gd name="connsiteY15" fmla="*/ 658358 h 1316717"/>
                  <a:gd name="connsiteX16" fmla="*/ 262617 w 571820"/>
                  <a:gd name="connsiteY16" fmla="*/ 24345 h 1316717"/>
                  <a:gd name="connsiteX17" fmla="*/ 282417 w 571820"/>
                  <a:gd name="connsiteY17" fmla="*/ 6349 h 1316717"/>
                  <a:gd name="connsiteX0" fmla="*/ 262617 w 571820"/>
                  <a:gd name="connsiteY0" fmla="*/ 24345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289403 w 571820"/>
                  <a:gd name="connsiteY4" fmla="*/ 6349 h 1316717"/>
                  <a:gd name="connsiteX5" fmla="*/ 309203 w 571820"/>
                  <a:gd name="connsiteY5" fmla="*/ 24345 h 1316717"/>
                  <a:gd name="connsiteX6" fmla="*/ 571820 w 571820"/>
                  <a:gd name="connsiteY6" fmla="*/ 658359 h 1316717"/>
                  <a:gd name="connsiteX7" fmla="*/ 309203 w 571820"/>
                  <a:gd name="connsiteY7" fmla="*/ 1292372 h 1316717"/>
                  <a:gd name="connsiteX8" fmla="*/ 289403 w 571820"/>
                  <a:gd name="connsiteY8" fmla="*/ 1310368 h 1316717"/>
                  <a:gd name="connsiteX9" fmla="*/ 289403 w 571820"/>
                  <a:gd name="connsiteY9" fmla="*/ 1316717 h 1316717"/>
                  <a:gd name="connsiteX10" fmla="*/ 287393 w 571820"/>
                  <a:gd name="connsiteY10" fmla="*/ 1314890 h 1316717"/>
                  <a:gd name="connsiteX11" fmla="*/ 285910 w 571820"/>
                  <a:gd name="connsiteY11" fmla="*/ 1313542 h 1316717"/>
                  <a:gd name="connsiteX12" fmla="*/ 282417 w 571820"/>
                  <a:gd name="connsiteY12" fmla="*/ 1316717 h 1316717"/>
                  <a:gd name="connsiteX13" fmla="*/ 282417 w 571820"/>
                  <a:gd name="connsiteY13" fmla="*/ 1310367 h 1316717"/>
                  <a:gd name="connsiteX14" fmla="*/ 262617 w 571820"/>
                  <a:gd name="connsiteY14" fmla="*/ 1292372 h 1316717"/>
                  <a:gd name="connsiteX15" fmla="*/ 0 w 571820"/>
                  <a:gd name="connsiteY15" fmla="*/ 658358 h 1316717"/>
                  <a:gd name="connsiteX16" fmla="*/ 262617 w 571820"/>
                  <a:gd name="connsiteY16" fmla="*/ 24345 h 1316717"/>
                  <a:gd name="connsiteX0" fmla="*/ 262617 w 571820"/>
                  <a:gd name="connsiteY0" fmla="*/ 24345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309203 w 571820"/>
                  <a:gd name="connsiteY4" fmla="*/ 24345 h 1316717"/>
                  <a:gd name="connsiteX5" fmla="*/ 571820 w 571820"/>
                  <a:gd name="connsiteY5" fmla="*/ 658359 h 1316717"/>
                  <a:gd name="connsiteX6" fmla="*/ 309203 w 571820"/>
                  <a:gd name="connsiteY6" fmla="*/ 1292372 h 1316717"/>
                  <a:gd name="connsiteX7" fmla="*/ 289403 w 571820"/>
                  <a:gd name="connsiteY7" fmla="*/ 1310368 h 1316717"/>
                  <a:gd name="connsiteX8" fmla="*/ 289403 w 571820"/>
                  <a:gd name="connsiteY8" fmla="*/ 1316717 h 1316717"/>
                  <a:gd name="connsiteX9" fmla="*/ 287393 w 571820"/>
                  <a:gd name="connsiteY9" fmla="*/ 1314890 h 1316717"/>
                  <a:gd name="connsiteX10" fmla="*/ 285910 w 571820"/>
                  <a:gd name="connsiteY10" fmla="*/ 1313542 h 1316717"/>
                  <a:gd name="connsiteX11" fmla="*/ 282417 w 571820"/>
                  <a:gd name="connsiteY11" fmla="*/ 1316717 h 1316717"/>
                  <a:gd name="connsiteX12" fmla="*/ 282417 w 571820"/>
                  <a:gd name="connsiteY12" fmla="*/ 1310367 h 1316717"/>
                  <a:gd name="connsiteX13" fmla="*/ 262617 w 571820"/>
                  <a:gd name="connsiteY13" fmla="*/ 1292372 h 1316717"/>
                  <a:gd name="connsiteX14" fmla="*/ 0 w 571820"/>
                  <a:gd name="connsiteY14" fmla="*/ 658358 h 1316717"/>
                  <a:gd name="connsiteX15" fmla="*/ 262617 w 571820"/>
                  <a:gd name="connsiteY15" fmla="*/ 24345 h 1316717"/>
                  <a:gd name="connsiteX0" fmla="*/ 262617 w 571820"/>
                  <a:gd name="connsiteY0" fmla="*/ 22518 h 1314890"/>
                  <a:gd name="connsiteX1" fmla="*/ 285910 w 571820"/>
                  <a:gd name="connsiteY1" fmla="*/ 1348 h 1314890"/>
                  <a:gd name="connsiteX2" fmla="*/ 287393 w 571820"/>
                  <a:gd name="connsiteY2" fmla="*/ 0 h 1314890"/>
                  <a:gd name="connsiteX3" fmla="*/ 309203 w 571820"/>
                  <a:gd name="connsiteY3" fmla="*/ 22518 h 1314890"/>
                  <a:gd name="connsiteX4" fmla="*/ 571820 w 571820"/>
                  <a:gd name="connsiteY4" fmla="*/ 656532 h 1314890"/>
                  <a:gd name="connsiteX5" fmla="*/ 309203 w 571820"/>
                  <a:gd name="connsiteY5" fmla="*/ 1290545 h 1314890"/>
                  <a:gd name="connsiteX6" fmla="*/ 289403 w 571820"/>
                  <a:gd name="connsiteY6" fmla="*/ 1308541 h 1314890"/>
                  <a:gd name="connsiteX7" fmla="*/ 289403 w 571820"/>
                  <a:gd name="connsiteY7" fmla="*/ 1314890 h 1314890"/>
                  <a:gd name="connsiteX8" fmla="*/ 287393 w 571820"/>
                  <a:gd name="connsiteY8" fmla="*/ 1313063 h 1314890"/>
                  <a:gd name="connsiteX9" fmla="*/ 285910 w 571820"/>
                  <a:gd name="connsiteY9" fmla="*/ 1311715 h 1314890"/>
                  <a:gd name="connsiteX10" fmla="*/ 282417 w 571820"/>
                  <a:gd name="connsiteY10" fmla="*/ 1314890 h 1314890"/>
                  <a:gd name="connsiteX11" fmla="*/ 282417 w 571820"/>
                  <a:gd name="connsiteY11" fmla="*/ 1308540 h 1314890"/>
                  <a:gd name="connsiteX12" fmla="*/ 262617 w 571820"/>
                  <a:gd name="connsiteY12" fmla="*/ 1290545 h 1314890"/>
                  <a:gd name="connsiteX13" fmla="*/ 0 w 571820"/>
                  <a:gd name="connsiteY13" fmla="*/ 656531 h 1314890"/>
                  <a:gd name="connsiteX14" fmla="*/ 262617 w 571820"/>
                  <a:gd name="connsiteY14" fmla="*/ 22518 h 1314890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85910 w 571820"/>
                  <a:gd name="connsiteY8" fmla="*/ 1310367 h 1313542"/>
                  <a:gd name="connsiteX9" fmla="*/ 282417 w 571820"/>
                  <a:gd name="connsiteY9" fmla="*/ 1313542 h 1313542"/>
                  <a:gd name="connsiteX10" fmla="*/ 282417 w 571820"/>
                  <a:gd name="connsiteY10" fmla="*/ 1307192 h 1313542"/>
                  <a:gd name="connsiteX11" fmla="*/ 262617 w 571820"/>
                  <a:gd name="connsiteY11" fmla="*/ 1289197 h 1313542"/>
                  <a:gd name="connsiteX12" fmla="*/ 0 w 571820"/>
                  <a:gd name="connsiteY12" fmla="*/ 655183 h 1313542"/>
                  <a:gd name="connsiteX13" fmla="*/ 262617 w 571820"/>
                  <a:gd name="connsiteY13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85910 w 571820"/>
                  <a:gd name="connsiteY8" fmla="*/ 1310367 h 1313542"/>
                  <a:gd name="connsiteX9" fmla="*/ 282417 w 571820"/>
                  <a:gd name="connsiteY9" fmla="*/ 1313542 h 1313542"/>
                  <a:gd name="connsiteX10" fmla="*/ 262617 w 571820"/>
                  <a:gd name="connsiteY10" fmla="*/ 1289197 h 1313542"/>
                  <a:gd name="connsiteX11" fmla="*/ 0 w 571820"/>
                  <a:gd name="connsiteY11" fmla="*/ 655183 h 1313542"/>
                  <a:gd name="connsiteX12" fmla="*/ 262617 w 571820"/>
                  <a:gd name="connsiteY12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85910 w 571820"/>
                  <a:gd name="connsiteY8" fmla="*/ 1310367 h 1313542"/>
                  <a:gd name="connsiteX9" fmla="*/ 262617 w 571820"/>
                  <a:gd name="connsiteY9" fmla="*/ 1289197 h 1313542"/>
                  <a:gd name="connsiteX10" fmla="*/ 0 w 571820"/>
                  <a:gd name="connsiteY10" fmla="*/ 655183 h 1313542"/>
                  <a:gd name="connsiteX11" fmla="*/ 262617 w 571820"/>
                  <a:gd name="connsiteY11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62617 w 571820"/>
                  <a:gd name="connsiteY8" fmla="*/ 1289197 h 1313542"/>
                  <a:gd name="connsiteX9" fmla="*/ 0 w 571820"/>
                  <a:gd name="connsiteY9" fmla="*/ 655183 h 1313542"/>
                  <a:gd name="connsiteX10" fmla="*/ 262617 w 571820"/>
                  <a:gd name="connsiteY10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62617 w 571820"/>
                  <a:gd name="connsiteY7" fmla="*/ 1289197 h 1313542"/>
                  <a:gd name="connsiteX8" fmla="*/ 0 w 571820"/>
                  <a:gd name="connsiteY8" fmla="*/ 655183 h 1313542"/>
                  <a:gd name="connsiteX9" fmla="*/ 262617 w 571820"/>
                  <a:gd name="connsiteY9" fmla="*/ 21170 h 1313542"/>
                  <a:gd name="connsiteX0" fmla="*/ 262617 w 571820"/>
                  <a:gd name="connsiteY0" fmla="*/ 21170 h 1364739"/>
                  <a:gd name="connsiteX1" fmla="*/ 285910 w 571820"/>
                  <a:gd name="connsiteY1" fmla="*/ 0 h 1364739"/>
                  <a:gd name="connsiteX2" fmla="*/ 309203 w 571820"/>
                  <a:gd name="connsiteY2" fmla="*/ 21170 h 1364739"/>
                  <a:gd name="connsiteX3" fmla="*/ 571820 w 571820"/>
                  <a:gd name="connsiteY3" fmla="*/ 655184 h 1364739"/>
                  <a:gd name="connsiteX4" fmla="*/ 309203 w 571820"/>
                  <a:gd name="connsiteY4" fmla="*/ 1289197 h 1364739"/>
                  <a:gd name="connsiteX5" fmla="*/ 289403 w 571820"/>
                  <a:gd name="connsiteY5" fmla="*/ 1307193 h 1364739"/>
                  <a:gd name="connsiteX6" fmla="*/ 177485 w 571820"/>
                  <a:gd name="connsiteY6" fmla="*/ 1364739 h 1364739"/>
                  <a:gd name="connsiteX7" fmla="*/ 262617 w 571820"/>
                  <a:gd name="connsiteY7" fmla="*/ 1289197 h 1364739"/>
                  <a:gd name="connsiteX8" fmla="*/ 0 w 571820"/>
                  <a:gd name="connsiteY8" fmla="*/ 655183 h 1364739"/>
                  <a:gd name="connsiteX9" fmla="*/ 262617 w 571820"/>
                  <a:gd name="connsiteY9" fmla="*/ 21170 h 1364739"/>
                  <a:gd name="connsiteX0" fmla="*/ 262617 w 571820"/>
                  <a:gd name="connsiteY0" fmla="*/ 21170 h 1364739"/>
                  <a:gd name="connsiteX1" fmla="*/ 285910 w 571820"/>
                  <a:gd name="connsiteY1" fmla="*/ 0 h 1364739"/>
                  <a:gd name="connsiteX2" fmla="*/ 309203 w 571820"/>
                  <a:gd name="connsiteY2" fmla="*/ 21170 h 1364739"/>
                  <a:gd name="connsiteX3" fmla="*/ 571820 w 571820"/>
                  <a:gd name="connsiteY3" fmla="*/ 655184 h 1364739"/>
                  <a:gd name="connsiteX4" fmla="*/ 309203 w 571820"/>
                  <a:gd name="connsiteY4" fmla="*/ 1289197 h 1364739"/>
                  <a:gd name="connsiteX5" fmla="*/ 285832 w 571820"/>
                  <a:gd name="connsiteY5" fmla="*/ 1311956 h 1364739"/>
                  <a:gd name="connsiteX6" fmla="*/ 177485 w 571820"/>
                  <a:gd name="connsiteY6" fmla="*/ 1364739 h 1364739"/>
                  <a:gd name="connsiteX7" fmla="*/ 262617 w 571820"/>
                  <a:gd name="connsiteY7" fmla="*/ 1289197 h 1364739"/>
                  <a:gd name="connsiteX8" fmla="*/ 0 w 571820"/>
                  <a:gd name="connsiteY8" fmla="*/ 655183 h 1364739"/>
                  <a:gd name="connsiteX9" fmla="*/ 262617 w 571820"/>
                  <a:gd name="connsiteY9" fmla="*/ 21170 h 1364739"/>
                  <a:gd name="connsiteX0" fmla="*/ 262617 w 571820"/>
                  <a:gd name="connsiteY0" fmla="*/ 21170 h 1311956"/>
                  <a:gd name="connsiteX1" fmla="*/ 285910 w 571820"/>
                  <a:gd name="connsiteY1" fmla="*/ 0 h 1311956"/>
                  <a:gd name="connsiteX2" fmla="*/ 309203 w 571820"/>
                  <a:gd name="connsiteY2" fmla="*/ 21170 h 1311956"/>
                  <a:gd name="connsiteX3" fmla="*/ 571820 w 571820"/>
                  <a:gd name="connsiteY3" fmla="*/ 655184 h 1311956"/>
                  <a:gd name="connsiteX4" fmla="*/ 309203 w 571820"/>
                  <a:gd name="connsiteY4" fmla="*/ 1289197 h 1311956"/>
                  <a:gd name="connsiteX5" fmla="*/ 285832 w 571820"/>
                  <a:gd name="connsiteY5" fmla="*/ 1311956 h 1311956"/>
                  <a:gd name="connsiteX6" fmla="*/ 262617 w 571820"/>
                  <a:gd name="connsiteY6" fmla="*/ 1289197 h 1311956"/>
                  <a:gd name="connsiteX7" fmla="*/ 0 w 571820"/>
                  <a:gd name="connsiteY7" fmla="*/ 655183 h 1311956"/>
                  <a:gd name="connsiteX8" fmla="*/ 262617 w 571820"/>
                  <a:gd name="connsiteY8" fmla="*/ 21170 h 1311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71820" h="1311956">
                    <a:moveTo>
                      <a:pt x="262617" y="21170"/>
                    </a:moveTo>
                    <a:lnTo>
                      <a:pt x="285910" y="0"/>
                    </a:lnTo>
                    <a:lnTo>
                      <a:pt x="309203" y="21170"/>
                    </a:lnTo>
                    <a:cubicBezTo>
                      <a:pt x="471461" y="183428"/>
                      <a:pt x="571820" y="407586"/>
                      <a:pt x="571820" y="655184"/>
                    </a:cubicBezTo>
                    <a:cubicBezTo>
                      <a:pt x="571820" y="902781"/>
                      <a:pt x="471461" y="1126939"/>
                      <a:pt x="309203" y="1289197"/>
                    </a:cubicBezTo>
                    <a:lnTo>
                      <a:pt x="285832" y="1311956"/>
                    </a:lnTo>
                    <a:lnTo>
                      <a:pt x="262617" y="1289197"/>
                    </a:lnTo>
                    <a:cubicBezTo>
                      <a:pt x="100359" y="1126938"/>
                      <a:pt x="0" y="902781"/>
                      <a:pt x="0" y="655183"/>
                    </a:cubicBezTo>
                    <a:cubicBezTo>
                      <a:pt x="0" y="407586"/>
                      <a:pt x="100359" y="183428"/>
                      <a:pt x="262617" y="21170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803A57D6-0C36-4560-A08A-16768551EF6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68695" y="4330454"/>
                <a:ext cx="0" cy="16200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1013902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B794F-0C7D-47A6-A355-9B54F3A08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518BEFC-5F95-43C3-A662-CF24426CB3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79500" y="1790700"/>
            <a:ext cx="10026650" cy="39782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020A41-C226-41AB-8766-C9BF3E9BF9D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1/21/2023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7795E9-017B-4505-810D-A5F553A56B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6A1BD-3429-4C11-B230-8AD083EC3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0328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A11CA2-18BF-408B-A40C-B43A0A7B80F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899079" y="1079500"/>
            <a:ext cx="1292662" cy="4689476"/>
          </a:xfrm>
        </p:spPr>
        <p:txBody>
          <a:bodyPr vert="eaVer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E424B6-12FC-41A1-AF7C-7E3931D972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79499" y="1079500"/>
            <a:ext cx="8495943" cy="468947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5CF957-F921-48CF-97FE-91190C1AE9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1/21/2023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53F49D-6E0C-47F7-BAAD-A427913DC4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38A122-F390-46CF-BECF-3AE05CA58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5996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EA217A-A229-4751-8D09-0CAD914F6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9DEA33-60C3-4B28-B3EF-E93D6D46A3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7D3B28-C66B-4279-AB67-2BC1D01239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1/21/2023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28FF39-A0DA-4F77-9297-B83C86B575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D7D65A-9D4E-42F6-A8BF-1EEAFB180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6448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017BB-B242-4CC6-887C-83E08CE2D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500" y="2252663"/>
            <a:ext cx="4457700" cy="2349500"/>
          </a:xfrm>
        </p:spPr>
        <p:txBody>
          <a:bodyPr anchor="ctr" anchorCtr="0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695823-EA83-493F-8FEC-C72B5B9CF2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54800" y="2252664"/>
            <a:ext cx="4451348" cy="2349500"/>
          </a:xfrm>
        </p:spPr>
        <p:txBody>
          <a:bodyPr anchor="ctr" anchorCtr="0"/>
          <a:lstStyle>
            <a:lvl1pPr marL="0" indent="0">
              <a:buNone/>
              <a:defRPr sz="2400" i="1">
                <a:solidFill>
                  <a:schemeClr val="tx1">
                    <a:alpha val="7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E08E54-36BB-4AB4-BE1F-5FA8207BEAF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1/21/2023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453A6A-C55A-40A1-A3BB-DB417047F5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D6E656-7AC0-4BD3-AFE5-4B5122E2F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9ABE19D-0B51-4388-93D1-0CD6B767115D}"/>
              </a:ext>
            </a:extLst>
          </p:cNvPr>
          <p:cNvGrpSpPr/>
          <p:nvPr/>
        </p:nvGrpSpPr>
        <p:grpSpPr>
          <a:xfrm>
            <a:off x="999771" y="932104"/>
            <a:ext cx="913428" cy="1032464"/>
            <a:chOff x="999771" y="932104"/>
            <a:chExt cx="913428" cy="1032464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46226ED6-7133-4222-9552-0EA4B1B3C9FB}"/>
                </a:ext>
              </a:extLst>
            </p:cNvPr>
            <p:cNvGrpSpPr/>
            <p:nvPr/>
          </p:nvGrpSpPr>
          <p:grpSpPr>
            <a:xfrm rot="8100000" flipV="1">
              <a:off x="1047457" y="1290386"/>
              <a:ext cx="865742" cy="628383"/>
              <a:chOff x="558167" y="958515"/>
              <a:chExt cx="865742" cy="628383"/>
            </a:xfrm>
            <a:solidFill>
              <a:schemeClr val="accent3"/>
            </a:solidFill>
          </p:grpSpPr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BE810E40-D42F-4034-93BA-54446465D20B}"/>
                  </a:ext>
                </a:extLst>
              </p:cNvPr>
              <p:cNvSpPr/>
              <p:nvPr/>
            </p:nvSpPr>
            <p:spPr>
              <a:xfrm rot="8100000" flipH="1">
                <a:off x="558167" y="1122160"/>
                <a:ext cx="464738" cy="464738"/>
              </a:xfrm>
              <a:custGeom>
                <a:avLst/>
                <a:gdLst>
                  <a:gd name="connsiteX0" fmla="*/ 446142 w 464738"/>
                  <a:gd name="connsiteY0" fmla="*/ 464738 h 464738"/>
                  <a:gd name="connsiteX1" fmla="*/ 130673 w 464738"/>
                  <a:gd name="connsiteY1" fmla="*/ 334066 h 464738"/>
                  <a:gd name="connsiteX2" fmla="*/ 0 w 464738"/>
                  <a:gd name="connsiteY2" fmla="*/ 18596 h 464738"/>
                  <a:gd name="connsiteX3" fmla="*/ 836 w 464738"/>
                  <a:gd name="connsiteY3" fmla="*/ 1089 h 464738"/>
                  <a:gd name="connsiteX4" fmla="*/ 606 w 464738"/>
                  <a:gd name="connsiteY4" fmla="*/ 859 h 464738"/>
                  <a:gd name="connsiteX5" fmla="*/ 848 w 464738"/>
                  <a:gd name="connsiteY5" fmla="*/ 848 h 464738"/>
                  <a:gd name="connsiteX6" fmla="*/ 859 w 464738"/>
                  <a:gd name="connsiteY6" fmla="*/ 606 h 464738"/>
                  <a:gd name="connsiteX7" fmla="*/ 1089 w 464738"/>
                  <a:gd name="connsiteY7" fmla="*/ 836 h 464738"/>
                  <a:gd name="connsiteX8" fmla="*/ 18596 w 464738"/>
                  <a:gd name="connsiteY8" fmla="*/ 0 h 464738"/>
                  <a:gd name="connsiteX9" fmla="*/ 334066 w 464738"/>
                  <a:gd name="connsiteY9" fmla="*/ 130672 h 464738"/>
                  <a:gd name="connsiteX10" fmla="*/ 464738 w 464738"/>
                  <a:gd name="connsiteY10" fmla="*/ 446142 h 464738"/>
                  <a:gd name="connsiteX11" fmla="*/ 463902 w 464738"/>
                  <a:gd name="connsiteY11" fmla="*/ 463650 h 464738"/>
                  <a:gd name="connsiteX12" fmla="*/ 464132 w 464738"/>
                  <a:gd name="connsiteY12" fmla="*/ 463880 h 464738"/>
                  <a:gd name="connsiteX13" fmla="*/ 463891 w 464738"/>
                  <a:gd name="connsiteY13" fmla="*/ 463892 h 464738"/>
                  <a:gd name="connsiteX14" fmla="*/ 463879 w 464738"/>
                  <a:gd name="connsiteY14" fmla="*/ 464132 h 464738"/>
                  <a:gd name="connsiteX15" fmla="*/ 463650 w 464738"/>
                  <a:gd name="connsiteY15" fmla="*/ 463903 h 46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64738" h="464738">
                    <a:moveTo>
                      <a:pt x="446142" y="464738"/>
                    </a:moveTo>
                    <a:cubicBezTo>
                      <a:pt x="331965" y="464738"/>
                      <a:pt x="217787" y="421181"/>
                      <a:pt x="130673" y="334066"/>
                    </a:cubicBezTo>
                    <a:cubicBezTo>
                      <a:pt x="43558" y="246952"/>
                      <a:pt x="1" y="132774"/>
                      <a:pt x="0" y="18596"/>
                    </a:cubicBezTo>
                    <a:lnTo>
                      <a:pt x="836" y="1089"/>
                    </a:lnTo>
                    <a:lnTo>
                      <a:pt x="606" y="859"/>
                    </a:lnTo>
                    <a:lnTo>
                      <a:pt x="848" y="848"/>
                    </a:lnTo>
                    <a:lnTo>
                      <a:pt x="859" y="606"/>
                    </a:lnTo>
                    <a:lnTo>
                      <a:pt x="1089" y="836"/>
                    </a:lnTo>
                    <a:lnTo>
                      <a:pt x="18596" y="0"/>
                    </a:lnTo>
                    <a:cubicBezTo>
                      <a:pt x="132774" y="0"/>
                      <a:pt x="246951" y="43557"/>
                      <a:pt x="334066" y="130672"/>
                    </a:cubicBezTo>
                    <a:cubicBezTo>
                      <a:pt x="421181" y="217787"/>
                      <a:pt x="464738" y="331964"/>
                      <a:pt x="464738" y="446142"/>
                    </a:cubicBezTo>
                    <a:lnTo>
                      <a:pt x="463902" y="463650"/>
                    </a:lnTo>
                    <a:lnTo>
                      <a:pt x="464132" y="463880"/>
                    </a:lnTo>
                    <a:lnTo>
                      <a:pt x="463891" y="463892"/>
                    </a:lnTo>
                    <a:lnTo>
                      <a:pt x="463879" y="464132"/>
                    </a:lnTo>
                    <a:lnTo>
                      <a:pt x="463650" y="463903"/>
                    </a:lnTo>
                    <a:close/>
                  </a:path>
                </a:pathLst>
              </a:custGeom>
              <a:solidFill>
                <a:schemeClr val="accent4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60F6BFC2-CA89-42B8-8A5A-E9F26BA87FBB}"/>
                  </a:ext>
                </a:extLst>
              </p:cNvPr>
              <p:cNvSpPr/>
              <p:nvPr/>
            </p:nvSpPr>
            <p:spPr>
              <a:xfrm rot="5400000" flipH="1">
                <a:off x="959170" y="958515"/>
                <a:ext cx="464739" cy="464739"/>
              </a:xfrm>
              <a:custGeom>
                <a:avLst/>
                <a:gdLst>
                  <a:gd name="connsiteX0" fmla="*/ 464132 w 464739"/>
                  <a:gd name="connsiteY0" fmla="*/ 463881 h 464739"/>
                  <a:gd name="connsiteX1" fmla="*/ 463891 w 464739"/>
                  <a:gd name="connsiteY1" fmla="*/ 463892 h 464739"/>
                  <a:gd name="connsiteX2" fmla="*/ 463880 w 464739"/>
                  <a:gd name="connsiteY2" fmla="*/ 464132 h 464739"/>
                  <a:gd name="connsiteX3" fmla="*/ 463651 w 464739"/>
                  <a:gd name="connsiteY3" fmla="*/ 463904 h 464739"/>
                  <a:gd name="connsiteX4" fmla="*/ 446142 w 464739"/>
                  <a:gd name="connsiteY4" fmla="*/ 464739 h 464739"/>
                  <a:gd name="connsiteX5" fmla="*/ 130673 w 464739"/>
                  <a:gd name="connsiteY5" fmla="*/ 334067 h 464739"/>
                  <a:gd name="connsiteX6" fmla="*/ 0 w 464739"/>
                  <a:gd name="connsiteY6" fmla="*/ 18597 h 464739"/>
                  <a:gd name="connsiteX7" fmla="*/ 836 w 464739"/>
                  <a:gd name="connsiteY7" fmla="*/ 1089 h 464739"/>
                  <a:gd name="connsiteX8" fmla="*/ 607 w 464739"/>
                  <a:gd name="connsiteY8" fmla="*/ 859 h 464739"/>
                  <a:gd name="connsiteX9" fmla="*/ 848 w 464739"/>
                  <a:gd name="connsiteY9" fmla="*/ 848 h 464739"/>
                  <a:gd name="connsiteX10" fmla="*/ 859 w 464739"/>
                  <a:gd name="connsiteY10" fmla="*/ 607 h 464739"/>
                  <a:gd name="connsiteX11" fmla="*/ 1089 w 464739"/>
                  <a:gd name="connsiteY11" fmla="*/ 836 h 464739"/>
                  <a:gd name="connsiteX12" fmla="*/ 18597 w 464739"/>
                  <a:gd name="connsiteY12" fmla="*/ 0 h 464739"/>
                  <a:gd name="connsiteX13" fmla="*/ 334067 w 464739"/>
                  <a:gd name="connsiteY13" fmla="*/ 130672 h 464739"/>
                  <a:gd name="connsiteX14" fmla="*/ 464739 w 464739"/>
                  <a:gd name="connsiteY14" fmla="*/ 446142 h 464739"/>
                  <a:gd name="connsiteX15" fmla="*/ 463903 w 464739"/>
                  <a:gd name="connsiteY15" fmla="*/ 463652 h 464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64739" h="464739">
                    <a:moveTo>
                      <a:pt x="464132" y="463881"/>
                    </a:moveTo>
                    <a:lnTo>
                      <a:pt x="463891" y="463892"/>
                    </a:lnTo>
                    <a:lnTo>
                      <a:pt x="463880" y="464132"/>
                    </a:lnTo>
                    <a:lnTo>
                      <a:pt x="463651" y="463904"/>
                    </a:lnTo>
                    <a:lnTo>
                      <a:pt x="446142" y="464739"/>
                    </a:lnTo>
                    <a:cubicBezTo>
                      <a:pt x="331965" y="464739"/>
                      <a:pt x="217787" y="421182"/>
                      <a:pt x="130673" y="334067"/>
                    </a:cubicBezTo>
                    <a:cubicBezTo>
                      <a:pt x="43558" y="246953"/>
                      <a:pt x="1" y="132775"/>
                      <a:pt x="0" y="18597"/>
                    </a:cubicBezTo>
                    <a:lnTo>
                      <a:pt x="836" y="1089"/>
                    </a:lnTo>
                    <a:lnTo>
                      <a:pt x="607" y="859"/>
                    </a:lnTo>
                    <a:lnTo>
                      <a:pt x="848" y="848"/>
                    </a:lnTo>
                    <a:lnTo>
                      <a:pt x="859" y="607"/>
                    </a:lnTo>
                    <a:lnTo>
                      <a:pt x="1089" y="836"/>
                    </a:lnTo>
                    <a:lnTo>
                      <a:pt x="18597" y="0"/>
                    </a:lnTo>
                    <a:cubicBezTo>
                      <a:pt x="132775" y="0"/>
                      <a:pt x="246952" y="43557"/>
                      <a:pt x="334067" y="130672"/>
                    </a:cubicBezTo>
                    <a:cubicBezTo>
                      <a:pt x="421182" y="217787"/>
                      <a:pt x="464739" y="331964"/>
                      <a:pt x="464739" y="446142"/>
                    </a:cubicBezTo>
                    <a:lnTo>
                      <a:pt x="463903" y="463652"/>
                    </a:lnTo>
                    <a:close/>
                  </a:path>
                </a:pathLst>
              </a:custGeom>
              <a:solidFill>
                <a:schemeClr val="accent4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1CA36485-DC1D-48C9-91B2-425DBC66D471}"/>
                </a:ext>
              </a:extLst>
            </p:cNvPr>
            <p:cNvGrpSpPr/>
            <p:nvPr/>
          </p:nvGrpSpPr>
          <p:grpSpPr>
            <a:xfrm rot="10800000" flipH="1" flipV="1">
              <a:off x="999771" y="932104"/>
              <a:ext cx="864005" cy="1032464"/>
              <a:chOff x="2207971" y="2384401"/>
              <a:chExt cx="864005" cy="1032464"/>
            </a:xfrm>
          </p:grpSpPr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0ACF276E-196C-4923-B7D1-48A8E6A1669C}"/>
                  </a:ext>
                </a:extLst>
              </p:cNvPr>
              <p:cNvSpPr/>
              <p:nvPr/>
            </p:nvSpPr>
            <p:spPr>
              <a:xfrm rot="13500000">
                <a:off x="2207971" y="2856305"/>
                <a:ext cx="464739" cy="464739"/>
              </a:xfrm>
              <a:custGeom>
                <a:avLst/>
                <a:gdLst>
                  <a:gd name="connsiteX0" fmla="*/ 464132 w 464739"/>
                  <a:gd name="connsiteY0" fmla="*/ 463881 h 464739"/>
                  <a:gd name="connsiteX1" fmla="*/ 463891 w 464739"/>
                  <a:gd name="connsiteY1" fmla="*/ 463892 h 464739"/>
                  <a:gd name="connsiteX2" fmla="*/ 463880 w 464739"/>
                  <a:gd name="connsiteY2" fmla="*/ 464132 h 464739"/>
                  <a:gd name="connsiteX3" fmla="*/ 463651 w 464739"/>
                  <a:gd name="connsiteY3" fmla="*/ 463904 h 464739"/>
                  <a:gd name="connsiteX4" fmla="*/ 446142 w 464739"/>
                  <a:gd name="connsiteY4" fmla="*/ 464739 h 464739"/>
                  <a:gd name="connsiteX5" fmla="*/ 130673 w 464739"/>
                  <a:gd name="connsiteY5" fmla="*/ 334067 h 464739"/>
                  <a:gd name="connsiteX6" fmla="*/ 0 w 464739"/>
                  <a:gd name="connsiteY6" fmla="*/ 18597 h 464739"/>
                  <a:gd name="connsiteX7" fmla="*/ 836 w 464739"/>
                  <a:gd name="connsiteY7" fmla="*/ 1089 h 464739"/>
                  <a:gd name="connsiteX8" fmla="*/ 607 w 464739"/>
                  <a:gd name="connsiteY8" fmla="*/ 859 h 464739"/>
                  <a:gd name="connsiteX9" fmla="*/ 848 w 464739"/>
                  <a:gd name="connsiteY9" fmla="*/ 848 h 464739"/>
                  <a:gd name="connsiteX10" fmla="*/ 859 w 464739"/>
                  <a:gd name="connsiteY10" fmla="*/ 607 h 464739"/>
                  <a:gd name="connsiteX11" fmla="*/ 1089 w 464739"/>
                  <a:gd name="connsiteY11" fmla="*/ 836 h 464739"/>
                  <a:gd name="connsiteX12" fmla="*/ 18597 w 464739"/>
                  <a:gd name="connsiteY12" fmla="*/ 0 h 464739"/>
                  <a:gd name="connsiteX13" fmla="*/ 334067 w 464739"/>
                  <a:gd name="connsiteY13" fmla="*/ 130672 h 464739"/>
                  <a:gd name="connsiteX14" fmla="*/ 464739 w 464739"/>
                  <a:gd name="connsiteY14" fmla="*/ 446142 h 464739"/>
                  <a:gd name="connsiteX15" fmla="*/ 463903 w 464739"/>
                  <a:gd name="connsiteY15" fmla="*/ 463652 h 464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64739" h="464739">
                    <a:moveTo>
                      <a:pt x="464132" y="463881"/>
                    </a:moveTo>
                    <a:lnTo>
                      <a:pt x="463891" y="463892"/>
                    </a:lnTo>
                    <a:lnTo>
                      <a:pt x="463880" y="464132"/>
                    </a:lnTo>
                    <a:lnTo>
                      <a:pt x="463651" y="463904"/>
                    </a:lnTo>
                    <a:lnTo>
                      <a:pt x="446142" y="464739"/>
                    </a:lnTo>
                    <a:cubicBezTo>
                      <a:pt x="331965" y="464739"/>
                      <a:pt x="217787" y="421182"/>
                      <a:pt x="130673" y="334067"/>
                    </a:cubicBezTo>
                    <a:cubicBezTo>
                      <a:pt x="43558" y="246953"/>
                      <a:pt x="1" y="132775"/>
                      <a:pt x="0" y="18597"/>
                    </a:cubicBezTo>
                    <a:lnTo>
                      <a:pt x="836" y="1089"/>
                    </a:lnTo>
                    <a:lnTo>
                      <a:pt x="607" y="859"/>
                    </a:lnTo>
                    <a:lnTo>
                      <a:pt x="848" y="848"/>
                    </a:lnTo>
                    <a:lnTo>
                      <a:pt x="859" y="607"/>
                    </a:lnTo>
                    <a:lnTo>
                      <a:pt x="1089" y="836"/>
                    </a:lnTo>
                    <a:lnTo>
                      <a:pt x="18597" y="0"/>
                    </a:lnTo>
                    <a:cubicBezTo>
                      <a:pt x="132775" y="0"/>
                      <a:pt x="246952" y="43557"/>
                      <a:pt x="334067" y="130672"/>
                    </a:cubicBezTo>
                    <a:cubicBezTo>
                      <a:pt x="421182" y="217787"/>
                      <a:pt x="464739" y="331964"/>
                      <a:pt x="464739" y="446142"/>
                    </a:cubicBezTo>
                    <a:lnTo>
                      <a:pt x="463903" y="463652"/>
                    </a:ln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FFE3686C-DFF6-4995-81B8-FA38F5BB0401}"/>
                  </a:ext>
                </a:extLst>
              </p:cNvPr>
              <p:cNvSpPr/>
              <p:nvPr/>
            </p:nvSpPr>
            <p:spPr>
              <a:xfrm rot="10800000">
                <a:off x="2607238" y="2688467"/>
                <a:ext cx="464738" cy="464738"/>
              </a:xfrm>
              <a:custGeom>
                <a:avLst/>
                <a:gdLst>
                  <a:gd name="connsiteX0" fmla="*/ 446142 w 464738"/>
                  <a:gd name="connsiteY0" fmla="*/ 464738 h 464738"/>
                  <a:gd name="connsiteX1" fmla="*/ 130673 w 464738"/>
                  <a:gd name="connsiteY1" fmla="*/ 334066 h 464738"/>
                  <a:gd name="connsiteX2" fmla="*/ 0 w 464738"/>
                  <a:gd name="connsiteY2" fmla="*/ 18596 h 464738"/>
                  <a:gd name="connsiteX3" fmla="*/ 836 w 464738"/>
                  <a:gd name="connsiteY3" fmla="*/ 1089 h 464738"/>
                  <a:gd name="connsiteX4" fmla="*/ 606 w 464738"/>
                  <a:gd name="connsiteY4" fmla="*/ 859 h 464738"/>
                  <a:gd name="connsiteX5" fmla="*/ 848 w 464738"/>
                  <a:gd name="connsiteY5" fmla="*/ 848 h 464738"/>
                  <a:gd name="connsiteX6" fmla="*/ 859 w 464738"/>
                  <a:gd name="connsiteY6" fmla="*/ 606 h 464738"/>
                  <a:gd name="connsiteX7" fmla="*/ 1089 w 464738"/>
                  <a:gd name="connsiteY7" fmla="*/ 836 h 464738"/>
                  <a:gd name="connsiteX8" fmla="*/ 18596 w 464738"/>
                  <a:gd name="connsiteY8" fmla="*/ 0 h 464738"/>
                  <a:gd name="connsiteX9" fmla="*/ 334066 w 464738"/>
                  <a:gd name="connsiteY9" fmla="*/ 130672 h 464738"/>
                  <a:gd name="connsiteX10" fmla="*/ 464738 w 464738"/>
                  <a:gd name="connsiteY10" fmla="*/ 446142 h 464738"/>
                  <a:gd name="connsiteX11" fmla="*/ 463902 w 464738"/>
                  <a:gd name="connsiteY11" fmla="*/ 463650 h 464738"/>
                  <a:gd name="connsiteX12" fmla="*/ 464132 w 464738"/>
                  <a:gd name="connsiteY12" fmla="*/ 463880 h 464738"/>
                  <a:gd name="connsiteX13" fmla="*/ 463891 w 464738"/>
                  <a:gd name="connsiteY13" fmla="*/ 463892 h 464738"/>
                  <a:gd name="connsiteX14" fmla="*/ 463879 w 464738"/>
                  <a:gd name="connsiteY14" fmla="*/ 464132 h 464738"/>
                  <a:gd name="connsiteX15" fmla="*/ 463650 w 464738"/>
                  <a:gd name="connsiteY15" fmla="*/ 463903 h 46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64738" h="464738">
                    <a:moveTo>
                      <a:pt x="446142" y="464738"/>
                    </a:moveTo>
                    <a:cubicBezTo>
                      <a:pt x="331965" y="464738"/>
                      <a:pt x="217787" y="421181"/>
                      <a:pt x="130673" y="334066"/>
                    </a:cubicBezTo>
                    <a:cubicBezTo>
                      <a:pt x="43558" y="246952"/>
                      <a:pt x="1" y="132774"/>
                      <a:pt x="0" y="18596"/>
                    </a:cubicBezTo>
                    <a:lnTo>
                      <a:pt x="836" y="1089"/>
                    </a:lnTo>
                    <a:lnTo>
                      <a:pt x="606" y="859"/>
                    </a:lnTo>
                    <a:lnTo>
                      <a:pt x="848" y="848"/>
                    </a:lnTo>
                    <a:lnTo>
                      <a:pt x="859" y="606"/>
                    </a:lnTo>
                    <a:lnTo>
                      <a:pt x="1089" y="836"/>
                    </a:lnTo>
                    <a:lnTo>
                      <a:pt x="18596" y="0"/>
                    </a:lnTo>
                    <a:cubicBezTo>
                      <a:pt x="132774" y="0"/>
                      <a:pt x="246951" y="43557"/>
                      <a:pt x="334066" y="130672"/>
                    </a:cubicBezTo>
                    <a:cubicBezTo>
                      <a:pt x="421181" y="217787"/>
                      <a:pt x="464738" y="331964"/>
                      <a:pt x="464738" y="446142"/>
                    </a:cubicBezTo>
                    <a:lnTo>
                      <a:pt x="463902" y="463650"/>
                    </a:lnTo>
                    <a:lnTo>
                      <a:pt x="464132" y="463880"/>
                    </a:lnTo>
                    <a:lnTo>
                      <a:pt x="463891" y="463892"/>
                    </a:lnTo>
                    <a:lnTo>
                      <a:pt x="463879" y="464132"/>
                    </a:lnTo>
                    <a:lnTo>
                      <a:pt x="463650" y="463903"/>
                    </a:ln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9DCBF653-CCB9-47B2-9DD9-68847A45D82D}"/>
                  </a:ext>
                </a:extLst>
              </p:cNvPr>
              <p:cNvGrpSpPr/>
              <p:nvPr/>
            </p:nvGrpSpPr>
            <p:grpSpPr>
              <a:xfrm>
                <a:off x="2440769" y="2384401"/>
                <a:ext cx="313009" cy="1032464"/>
                <a:chOff x="2440769" y="2384401"/>
                <a:chExt cx="313009" cy="1032464"/>
              </a:xfrm>
            </p:grpSpPr>
            <p:cxnSp>
              <p:nvCxnSpPr>
                <p:cNvPr id="26" name="Straight Connector 25">
                  <a:extLst>
                    <a:ext uri="{FF2B5EF4-FFF2-40B4-BE49-F238E27FC236}">
                      <a16:creationId xmlns:a16="http://schemas.microsoft.com/office/drawing/2014/main" id="{7F081A1F-C7C9-4907-AAED-B4E9B64973F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 flipH="1">
                  <a:off x="2440769" y="2516865"/>
                  <a:ext cx="0" cy="900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34F8F89A-0719-4D9A-8379-9EEBD720105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8100000" flipH="1">
                  <a:off x="2753778" y="2384401"/>
                  <a:ext cx="0" cy="900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7AA5779-FF0F-4ACF-A56C-710A4CDEC8A3}"/>
              </a:ext>
            </a:extLst>
          </p:cNvPr>
          <p:cNvGrpSpPr/>
          <p:nvPr/>
        </p:nvGrpSpPr>
        <p:grpSpPr>
          <a:xfrm>
            <a:off x="1437136" y="649304"/>
            <a:ext cx="388541" cy="388541"/>
            <a:chOff x="5752675" y="5440856"/>
            <a:chExt cx="388541" cy="388541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5F0ADB13-4626-4F84-B513-0B58E65C248E}"/>
                </a:ext>
              </a:extLst>
            </p:cNvPr>
            <p:cNvSpPr/>
            <p:nvPr/>
          </p:nvSpPr>
          <p:spPr>
            <a:xfrm rot="10800000">
              <a:off x="5800801" y="5488982"/>
              <a:ext cx="340415" cy="34041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AF46BC46-AD78-4932-95BA-D3009154CA7A}"/>
                </a:ext>
              </a:extLst>
            </p:cNvPr>
            <p:cNvSpPr/>
            <p:nvPr/>
          </p:nvSpPr>
          <p:spPr>
            <a:xfrm>
              <a:off x="5752675" y="5440856"/>
              <a:ext cx="340415" cy="340415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38118F0-6EA8-4901-9161-9101C6DDD97E}"/>
              </a:ext>
            </a:extLst>
          </p:cNvPr>
          <p:cNvCxnSpPr>
            <a:cxnSpLocks/>
          </p:cNvCxnSpPr>
          <p:nvPr/>
        </p:nvCxnSpPr>
        <p:spPr>
          <a:xfrm rot="16200000" flipH="1">
            <a:off x="5826000" y="3429001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83340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D013D-A80D-4455-B886-0C3448294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99D3AB-20B9-4D90-8106-506F443682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85850" y="1790700"/>
            <a:ext cx="4740150" cy="39782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F9DF39-257F-4C10-A7B4-1AA1C66F28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66000" y="1790700"/>
            <a:ext cx="4740150" cy="39782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E57E5E-B324-4633-AB65-4A53498B9FA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1/21/2023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42A16D-8423-4C91-B839-F95380250F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3AD46B-C875-4F91-8991-4A4E5D768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0454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170C3-74D3-4445-A879-4F7CF42ED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500" y="1011238"/>
            <a:ext cx="10026650" cy="655637"/>
          </a:xfrm>
        </p:spPr>
        <p:txBody>
          <a:bodyPr>
            <a:normAutofit/>
          </a:bodyPr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B64494-3C1C-49FE-ADB2-6F41CEEA82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9500" y="1854200"/>
            <a:ext cx="4741200" cy="553998"/>
          </a:xfrm>
        </p:spPr>
        <p:txBody>
          <a:bodyPr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1800" b="0" cap="all" spc="300" baseline="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EE19A6-8340-43A4-9B30-A27DEB9E2B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79500" y="2525561"/>
            <a:ext cx="4741200" cy="32434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9D4B31-0090-483A-BF84-CEA2B22D51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64950" y="1854200"/>
            <a:ext cx="4741200" cy="553998"/>
          </a:xfrm>
        </p:spPr>
        <p:txBody>
          <a:bodyPr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1800" b="0" cap="all" spc="300" baseline="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8DB9E9-0BD8-4F85-9342-5C5BA0D35CE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64950" y="2525560"/>
            <a:ext cx="4741200" cy="32434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2AE3D3E-6168-45C3-BAB4-04FFFB9835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1/21/2023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A8F8D02-7CCF-4321-847A-CD553E52A3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F966368-2A9A-4617-A2A9-E4E9ACD06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9596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0855A-C7D7-455F-BD47-AB4221DD02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500" y="1079500"/>
            <a:ext cx="10026650" cy="4689475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629F6FD-C2F8-4688-B52A-ED76F48B8B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1/21/2023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358F0F-237C-4F8E-A5A7-48269F700B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C3629E-70C3-44A4-A268-2194CD424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8310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F0232D4-EC56-49D3-B967-D972B5E5E2C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1/21/2023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2C3171-136A-405F-B1CF-C0DAFAA21E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523E7E-BA29-40D2-BE24-10E7F7050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9396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607EF-706F-47DD-B487-7C3E4EDE1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1607" y="1011238"/>
            <a:ext cx="3906000" cy="1292400"/>
          </a:xfrm>
        </p:spPr>
        <p:txBody>
          <a:bodyPr anchor="t" anchorCtr="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298442-7D9F-4D62-866B-FBA382F06C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37200" y="955230"/>
            <a:ext cx="5583193" cy="4813745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4800"/>
            </a:lvl1pPr>
            <a:lvl2pPr marL="0">
              <a:lnSpc>
                <a:spcPct val="100000"/>
              </a:lnSpc>
              <a:defRPr sz="4800"/>
            </a:lvl2pPr>
            <a:lvl3pPr marL="0" indent="0">
              <a:buNone/>
              <a:defRPr sz="2000"/>
            </a:lvl3pPr>
            <a:lvl4pPr marL="0">
              <a:defRPr sz="2000"/>
            </a:lvl4pPr>
            <a:lvl5pPr marL="360000"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7D1DB7-AC43-460E-B3C5-9F8B37D1B5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79499" y="2664000"/>
            <a:ext cx="3905999" cy="31068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0C5DE9-6995-4F6E-AF64-6CE9A677971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1/21/2023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8BC655-2B4D-48CA-90B9-740400332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14A7E0-1D83-4CE0-9FFE-3EEE2B3C2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8742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F7F85-950A-4BED-AE31-5C85DE4FA4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501" y="1011238"/>
            <a:ext cx="3905250" cy="1292662"/>
          </a:xfrm>
        </p:spPr>
        <p:txBody>
          <a:bodyPr anchor="t" anchorCtr="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813A008-3741-4305-8A06-C0D8404A32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37200" y="531813"/>
            <a:ext cx="6113812" cy="578484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2ADC63-3365-4920-AF26-600F4D2EA5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79500" y="2663825"/>
            <a:ext cx="3905250" cy="310515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C161BE-EF8B-4F4D-8197-61442EBC46B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1/21/2023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D37897-BFE5-414E-9334-53116988DC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5BF024-9A20-4B80-976D-420DCCD16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9086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C700152-D18D-4405-8FB2-5985831B57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500" y="1011238"/>
            <a:ext cx="10026650" cy="655637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2E92E1-0C4A-474E-8E29-8DB404101B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9500" y="1790700"/>
            <a:ext cx="10026650" cy="397827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22E245-B48B-4526-8D2D-9475E64B06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>
              <a:defRPr sz="1000" cap="all" spc="300" baseline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64F0E216-BA48-4F04-AC4F-645AA0DD6AC6}" type="datetimeFigureOut">
              <a:rPr lang="en-US" smtClean="0"/>
              <a:pPr/>
              <a:t>1/21/2023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A0FE5C-A494-40F2-A357-786AFFA631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ctr">
              <a:defRPr sz="1000" cap="all" spc="300" baseline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4686A1-EDE2-44D9-A671-F708A6F883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r">
              <a:defRPr sz="1000" cap="all" spc="300" baseline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D39607A7-8386-47DB-8578-DDEDD194E5D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807578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kern="1200" cap="all" spc="4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000" indent="-360000" algn="l" defTabSz="914400" rtl="0" eaLnBrk="1" latinLnBrk="0" hangingPunct="1">
        <a:lnSpc>
          <a:spcPct val="125000"/>
        </a:lnSpc>
        <a:spcBef>
          <a:spcPts val="1000"/>
        </a:spcBef>
        <a:buClr>
          <a:schemeClr val="accent1">
            <a:lumMod val="60000"/>
            <a:lumOff val="40000"/>
          </a:schemeClr>
        </a:buClr>
        <a:buFont typeface="Wingdings" panose="05000000000000000000" pitchFamily="2" charset="2"/>
        <a:buChar char=""/>
        <a:defRPr sz="20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1pPr>
      <a:lvl2pPr marL="360000" indent="0" algn="l" defTabSz="914400" rtl="0" eaLnBrk="1" latinLnBrk="0" hangingPunct="1">
        <a:lnSpc>
          <a:spcPct val="125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FontTx/>
        <a:buNone/>
        <a:defRPr sz="2000" i="1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2pPr>
      <a:lvl3pPr marL="1080000" indent="-360000" algn="l" defTabSz="914400" rtl="0" eaLnBrk="1" latinLnBrk="0" hangingPunct="1">
        <a:lnSpc>
          <a:spcPct val="125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Font typeface="Wingdings" panose="05000000000000000000" pitchFamily="2" charset="2"/>
        <a:buChar char=""/>
        <a:defRPr sz="20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3pPr>
      <a:lvl4pPr marL="1080000" indent="0" algn="l" defTabSz="914400" rtl="0" eaLnBrk="1" latinLnBrk="0" hangingPunct="1">
        <a:lnSpc>
          <a:spcPct val="125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FontTx/>
        <a:buNone/>
        <a:defRPr sz="2000" i="1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4pPr>
      <a:lvl5pPr marL="1800000" indent="-360000" algn="l" defTabSz="914400" rtl="0" eaLnBrk="1" latinLnBrk="0" hangingPunct="1">
        <a:lnSpc>
          <a:spcPct val="125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Font typeface="Wingdings" panose="05000000000000000000" pitchFamily="2" charset="2"/>
        <a:buChar char=""/>
        <a:defRPr sz="20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microsoft.com/office/2017/06/relationships/model3d" Target="../media/model3d1.glb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15">
            <a:extLst>
              <a:ext uri="{FF2B5EF4-FFF2-40B4-BE49-F238E27FC236}">
                <a16:creationId xmlns:a16="http://schemas.microsoft.com/office/drawing/2014/main" id="{1F4CD6D0-88B6-45F4-AC60-54587D3C9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58D131-5551-46A9-060E-B1E3E24AF5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93" r="9718"/>
          <a:stretch/>
        </p:blipFill>
        <p:spPr>
          <a:xfrm>
            <a:off x="20" y="1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6" name="Rectangle 17">
            <a:extLst>
              <a:ext uri="{FF2B5EF4-FFF2-40B4-BE49-F238E27FC236}">
                <a16:creationId xmlns:a16="http://schemas.microsoft.com/office/drawing/2014/main" id="{2A079D24-860A-4799-B3AE-658D4F1365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076325"/>
            <a:ext cx="12191999" cy="4705352"/>
          </a:xfrm>
          <a:prstGeom prst="rect">
            <a:avLst/>
          </a:prstGeom>
          <a:gradFill flip="none" rotWithShape="1">
            <a:gsLst>
              <a:gs pos="45000">
                <a:srgbClr val="000000">
                  <a:alpha val="35000"/>
                </a:srgbClr>
              </a:gs>
              <a:gs pos="55000">
                <a:srgbClr val="000000">
                  <a:alpha val="35000"/>
                </a:srgbClr>
              </a:gs>
              <a:gs pos="25000">
                <a:srgbClr val="000000">
                  <a:alpha val="20000"/>
                </a:srgbClr>
              </a:gs>
              <a:gs pos="0">
                <a:srgbClr val="000000">
                  <a:alpha val="0"/>
                </a:srgbClr>
              </a:gs>
              <a:gs pos="100000">
                <a:srgbClr val="000000">
                  <a:alpha val="0"/>
                </a:srgbClr>
              </a:gs>
              <a:gs pos="75000">
                <a:srgbClr val="000000">
                  <a:alpha val="20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59BC9F81-4100-08B7-5985-8437875EDF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5852" y="2252663"/>
            <a:ext cx="10020298" cy="965237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FFFFFF"/>
                </a:solidFill>
              </a:rPr>
              <a:t>Emergency </a:t>
            </a:r>
            <a:r>
              <a:rPr lang="en-US" sz="3200" b="1" dirty="0" err="1">
                <a:solidFill>
                  <a:srgbClr val="FFFFFF"/>
                </a:solidFill>
              </a:rPr>
              <a:t>tRaining</a:t>
            </a:r>
            <a:r>
              <a:rPr lang="en-US" sz="3200" b="1" dirty="0">
                <a:solidFill>
                  <a:srgbClr val="FFFFFF"/>
                </a:solidFill>
              </a:rPr>
              <a:t> system</a:t>
            </a:r>
          </a:p>
        </p:txBody>
      </p:sp>
      <p:sp>
        <p:nvSpPr>
          <p:cNvPr id="3" name="Подзаглавие 2">
            <a:extLst>
              <a:ext uri="{FF2B5EF4-FFF2-40B4-BE49-F238E27FC236}">
                <a16:creationId xmlns:a16="http://schemas.microsoft.com/office/drawing/2014/main" id="{36CADD3F-576E-9EAE-515A-F314D42A9D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85851" y="4113212"/>
            <a:ext cx="10020299" cy="107473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Dream Team</a:t>
            </a:r>
          </a:p>
        </p:txBody>
      </p:sp>
      <p:cxnSp>
        <p:nvCxnSpPr>
          <p:cNvPr id="37" name="Straight Connector 19">
            <a:extLst>
              <a:ext uri="{FF2B5EF4-FFF2-40B4-BE49-F238E27FC236}">
                <a16:creationId xmlns:a16="http://schemas.microsoft.com/office/drawing/2014/main" id="{9E7C23BC-DAA6-40E1-8166-B8C4439D1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26000" y="3690871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87730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E75BC5B1-5CF3-BFF0-0AF5-63E968357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Кои сме ние?</a:t>
            </a:r>
            <a:endParaRPr lang="en-US" dirty="0"/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78C62B04-CA9A-5009-0683-99E16881FB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bg-BG" dirty="0"/>
              <a:t>Екип 2:</a:t>
            </a:r>
          </a:p>
          <a:p>
            <a:r>
              <a:rPr lang="ru-RU" dirty="0" err="1"/>
              <a:t>Александър</a:t>
            </a:r>
            <a:r>
              <a:rPr lang="ru-RU" dirty="0"/>
              <a:t> </a:t>
            </a:r>
            <a:r>
              <a:rPr lang="ru-RU" dirty="0" err="1"/>
              <a:t>Филисян</a:t>
            </a:r>
            <a:r>
              <a:rPr lang="ru-RU" dirty="0"/>
              <a:t> </a:t>
            </a:r>
          </a:p>
          <a:p>
            <a:r>
              <a:rPr lang="ru-RU" dirty="0"/>
              <a:t>Анастасия </a:t>
            </a:r>
            <a:r>
              <a:rPr lang="ru-RU" dirty="0" err="1"/>
              <a:t>Якимовска</a:t>
            </a:r>
            <a:r>
              <a:rPr lang="ru-RU" dirty="0"/>
              <a:t> </a:t>
            </a:r>
          </a:p>
          <a:p>
            <a:r>
              <a:rPr lang="ru-RU" dirty="0"/>
              <a:t>Андрея Иванова </a:t>
            </a:r>
            <a:r>
              <a:rPr lang="ru-RU" dirty="0" err="1"/>
              <a:t>Дяксова</a:t>
            </a:r>
            <a:r>
              <a:rPr lang="ru-RU" dirty="0"/>
              <a:t> </a:t>
            </a:r>
          </a:p>
          <a:p>
            <a:r>
              <a:rPr lang="ru-RU" dirty="0" err="1"/>
              <a:t>Димитър</a:t>
            </a:r>
            <a:r>
              <a:rPr lang="ru-RU" dirty="0"/>
              <a:t> Кирилов </a:t>
            </a:r>
            <a:r>
              <a:rPr lang="ru-RU" dirty="0" err="1"/>
              <a:t>Сотиров</a:t>
            </a:r>
            <a:r>
              <a:rPr lang="ru-RU" dirty="0"/>
              <a:t> </a:t>
            </a:r>
          </a:p>
          <a:p>
            <a:r>
              <a:rPr lang="ru-RU" dirty="0"/>
              <a:t>Иван </a:t>
            </a:r>
            <a:r>
              <a:rPr lang="ru-RU" dirty="0" err="1"/>
              <a:t>Пенев</a:t>
            </a:r>
            <a:r>
              <a:rPr lang="ru-RU" dirty="0"/>
              <a:t> </a:t>
            </a:r>
          </a:p>
          <a:p>
            <a:r>
              <a:rPr lang="ru-RU" dirty="0"/>
              <a:t>Магдалена Иванова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73585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B7DA756A-1E96-82D2-CD40-ACC1781F5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4966" y="845929"/>
            <a:ext cx="10026650" cy="655637"/>
          </a:xfrm>
        </p:spPr>
        <p:txBody>
          <a:bodyPr/>
          <a:lstStyle/>
          <a:p>
            <a:r>
              <a:rPr lang="bg-BG" dirty="0"/>
              <a:t>Какъв е проблема?</a:t>
            </a:r>
            <a:endParaRPr lang="en-US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Контейнер за съдържание 3" descr="Student">
                <a:extLst>
                  <a:ext uri="{FF2B5EF4-FFF2-40B4-BE49-F238E27FC236}">
                    <a16:creationId xmlns:a16="http://schemas.microsoft.com/office/drawing/2014/main" id="{331A2C88-324D-7DB8-29DE-F08094B2A454}"/>
                  </a:ext>
                </a:extLst>
              </p:cNvPr>
              <p:cNvGraphicFramePr>
                <a:graphicFrameLocks noGrp="1" noChangeAspect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4147932965"/>
                  </p:ext>
                </p:extLst>
              </p:nvPr>
            </p:nvGraphicFramePr>
            <p:xfrm>
              <a:off x="3321429" y="3683610"/>
              <a:ext cx="1453645" cy="2791657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453645" cy="2791657"/>
                    </a:xfrm>
                    <a:prstGeom prst="rect">
                      <a:avLst/>
                    </a:prstGeom>
                  </am3d:spPr>
                  <am3d:camera>
                    <am3d:pos x="0" y="0" z="5678621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6579154" d="1000000"/>
                    <am3d:preTrans dx="-330" dy="-17998977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1210127" ay="2213639" az="746114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323831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Контейнер за съдържание 3" descr="Student">
                <a:extLst>
                  <a:ext uri="{FF2B5EF4-FFF2-40B4-BE49-F238E27FC236}">
                    <a16:creationId xmlns:a16="http://schemas.microsoft.com/office/drawing/2014/main" id="{331A2C88-324D-7DB8-29DE-F08094B2A45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21429" y="3683610"/>
                <a:ext cx="1453645" cy="2791657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Видео 5" title="Man yawning">
            <a:hlinkClick r:id="" action="ppaction://media"/>
            <a:extLst>
              <a:ext uri="{FF2B5EF4-FFF2-40B4-BE49-F238E27FC236}">
                <a16:creationId xmlns:a16="http://schemas.microsoft.com/office/drawing/2014/main" id="{10E11B59-C591-DB94-4E8A-953ECCD4EBF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765370" y="1501566"/>
            <a:ext cx="6068430" cy="3413492"/>
          </a:xfrm>
          <a:prstGeom prst="rect">
            <a:avLst/>
          </a:prstGeom>
        </p:spPr>
      </p:pic>
      <p:sp>
        <p:nvSpPr>
          <p:cNvPr id="3" name="Текстово поле 2">
            <a:extLst>
              <a:ext uri="{FF2B5EF4-FFF2-40B4-BE49-F238E27FC236}">
                <a16:creationId xmlns:a16="http://schemas.microsoft.com/office/drawing/2014/main" id="{73BE7457-FAF4-66D7-DC3B-E4D1CD08F0F2}"/>
              </a:ext>
            </a:extLst>
          </p:cNvPr>
          <p:cNvSpPr txBox="1"/>
          <p:nvPr/>
        </p:nvSpPr>
        <p:spPr>
          <a:xfrm>
            <a:off x="1109725" y="1557579"/>
            <a:ext cx="3665349" cy="2126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bg-BG" dirty="0"/>
              <a:t>1 милиард долара на седмица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bg-BG" dirty="0"/>
              <a:t>151 милиарда долара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bg-BG" dirty="0"/>
              <a:t>1100 долара за обучение по безопасност на служител на година</a:t>
            </a:r>
            <a:endParaRPr lang="en-US" dirty="0"/>
          </a:p>
        </p:txBody>
      </p:sp>
      <p:sp>
        <p:nvSpPr>
          <p:cNvPr id="5" name="Текстово поле 4">
            <a:extLst>
              <a:ext uri="{FF2B5EF4-FFF2-40B4-BE49-F238E27FC236}">
                <a16:creationId xmlns:a16="http://schemas.microsoft.com/office/drawing/2014/main" id="{1D677A32-8CB7-D944-C135-2F4CDD80CB75}"/>
              </a:ext>
            </a:extLst>
          </p:cNvPr>
          <p:cNvSpPr txBox="1"/>
          <p:nvPr/>
        </p:nvSpPr>
        <p:spPr>
          <a:xfrm>
            <a:off x="7770030" y="6276813"/>
            <a:ext cx="411843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1100" dirty="0"/>
              <a:t>Източници на изображенията: </a:t>
            </a:r>
            <a:r>
              <a:rPr lang="en-US" sz="1100" dirty="0"/>
              <a:t>ppt avatar, ppt videos</a:t>
            </a:r>
            <a:endParaRPr lang="bg-BG" sz="1100" dirty="0"/>
          </a:p>
          <a:p>
            <a:r>
              <a:rPr lang="bg-BG" sz="1100" dirty="0"/>
              <a:t>Източник на информация: </a:t>
            </a:r>
            <a:r>
              <a:rPr lang="en-US" sz="1100" dirty="0"/>
              <a:t>Training Magazine Industry Report </a:t>
            </a:r>
          </a:p>
        </p:txBody>
      </p:sp>
    </p:spTree>
    <p:extLst>
      <p:ext uri="{BB962C8B-B14F-4D97-AF65-F5344CB8AC3E}">
        <p14:creationId xmlns:p14="http://schemas.microsoft.com/office/powerpoint/2010/main" val="3494139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6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DE2A2935-82F5-0A7D-5278-9514D61096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004" y="584528"/>
            <a:ext cx="5920389" cy="718755"/>
          </a:xfrm>
        </p:spPr>
        <p:txBody>
          <a:bodyPr>
            <a:normAutofit/>
          </a:bodyPr>
          <a:lstStyle/>
          <a:p>
            <a:pPr algn="ctr"/>
            <a:r>
              <a:rPr lang="bg-BG" dirty="0"/>
              <a:t>Какво </a:t>
            </a:r>
            <a:r>
              <a:rPr lang="bg-BG" dirty="0" err="1"/>
              <a:t>РАзработихме</a:t>
            </a:r>
            <a:r>
              <a:rPr lang="bg-BG" dirty="0"/>
              <a:t>?</a:t>
            </a:r>
            <a:endParaRPr lang="en-US" dirty="0"/>
          </a:p>
        </p:txBody>
      </p:sp>
      <p:pic>
        <p:nvPicPr>
          <p:cNvPr id="5" name="Контейнер за съдържание 4">
            <a:extLst>
              <a:ext uri="{FF2B5EF4-FFF2-40B4-BE49-F238E27FC236}">
                <a16:creationId xmlns:a16="http://schemas.microsoft.com/office/drawing/2014/main" id="{7771D8B6-9596-5531-3ECC-214103D92F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8570" y="1425329"/>
            <a:ext cx="6925986" cy="4284314"/>
          </a:xfrm>
        </p:spPr>
      </p:pic>
      <p:pic>
        <p:nvPicPr>
          <p:cNvPr id="7" name="Картина 6">
            <a:extLst>
              <a:ext uri="{FF2B5EF4-FFF2-40B4-BE49-F238E27FC236}">
                <a16:creationId xmlns:a16="http://schemas.microsoft.com/office/drawing/2014/main" id="{B088367D-CC3B-48B1-DCA9-FF0CBC068B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5969" y="336331"/>
            <a:ext cx="4887461" cy="2989417"/>
          </a:xfrm>
          <a:prstGeom prst="rect">
            <a:avLst/>
          </a:prstGeom>
        </p:spPr>
      </p:pic>
      <p:pic>
        <p:nvPicPr>
          <p:cNvPr id="9" name="Картина 8">
            <a:extLst>
              <a:ext uri="{FF2B5EF4-FFF2-40B4-BE49-F238E27FC236}">
                <a16:creationId xmlns:a16="http://schemas.microsoft.com/office/drawing/2014/main" id="{F2ECB47C-EFCB-BDD4-DB5D-443B9BC7B5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3780" y="3429000"/>
            <a:ext cx="3655397" cy="3413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1154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A66ECA9C-8A61-4B49-76FF-3E8BDDD11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3713" y="5313585"/>
            <a:ext cx="4556190" cy="425675"/>
          </a:xfrm>
        </p:spPr>
        <p:txBody>
          <a:bodyPr>
            <a:normAutofit fontScale="90000"/>
          </a:bodyPr>
          <a:lstStyle/>
          <a:p>
            <a:r>
              <a:rPr lang="bg-BG" dirty="0"/>
              <a:t>Функционалности</a:t>
            </a:r>
            <a:endParaRPr lang="en-US" dirty="0"/>
          </a:p>
        </p:txBody>
      </p:sp>
      <p:pic>
        <p:nvPicPr>
          <p:cNvPr id="7" name="Контейнер за съдържание 6">
            <a:extLst>
              <a:ext uri="{FF2B5EF4-FFF2-40B4-BE49-F238E27FC236}">
                <a16:creationId xmlns:a16="http://schemas.microsoft.com/office/drawing/2014/main" id="{3C44742E-803F-AEB6-EBC9-06EC20A78D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28588" y="207148"/>
            <a:ext cx="3937518" cy="3049053"/>
          </a:xfrm>
        </p:spPr>
      </p:pic>
      <p:pic>
        <p:nvPicPr>
          <p:cNvPr id="5" name="Картина 4">
            <a:extLst>
              <a:ext uri="{FF2B5EF4-FFF2-40B4-BE49-F238E27FC236}">
                <a16:creationId xmlns:a16="http://schemas.microsoft.com/office/drawing/2014/main" id="{506BA4D1-A411-B60F-2A34-4D840CDE16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265" y="315910"/>
            <a:ext cx="6190425" cy="3901528"/>
          </a:xfrm>
          <a:prstGeom prst="rect">
            <a:avLst/>
          </a:prstGeom>
        </p:spPr>
      </p:pic>
      <p:pic>
        <p:nvPicPr>
          <p:cNvPr id="9" name="Картина 8">
            <a:extLst>
              <a:ext uri="{FF2B5EF4-FFF2-40B4-BE49-F238E27FC236}">
                <a16:creationId xmlns:a16="http://schemas.microsoft.com/office/drawing/2014/main" id="{9D1796D9-32DE-C93C-488C-602474F516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2098" y="3346848"/>
            <a:ext cx="5320110" cy="3267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5503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7702A57A-B89D-6FA8-0B3B-18345C59B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500" y="973915"/>
            <a:ext cx="10026650" cy="655637"/>
          </a:xfrm>
        </p:spPr>
        <p:txBody>
          <a:bodyPr/>
          <a:lstStyle/>
          <a:p>
            <a:r>
              <a:rPr lang="bg-BG" dirty="0"/>
              <a:t>Каква беше първоначалната идея?</a:t>
            </a:r>
            <a:endParaRPr lang="en-US" dirty="0"/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2F2AD4F0-4792-96DA-8F88-9F6D448878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9500" y="2061288"/>
            <a:ext cx="9566729" cy="3978275"/>
          </a:xfrm>
        </p:spPr>
        <p:txBody>
          <a:bodyPr/>
          <a:lstStyle/>
          <a:p>
            <a:r>
              <a:rPr lang="en-US" dirty="0"/>
              <a:t>VR </a:t>
            </a:r>
            <a:r>
              <a:rPr lang="bg-BG" dirty="0"/>
              <a:t>в помощ на денталните студенти</a:t>
            </a:r>
          </a:p>
          <a:p>
            <a:r>
              <a:rPr lang="en-US" dirty="0"/>
              <a:t>VR</a:t>
            </a:r>
            <a:r>
              <a:rPr lang="bg-BG" dirty="0"/>
              <a:t> като средство за по-добро усвояване на материала в учебните заведения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19317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01C0CAB-6A03-4C6A-9FAA-2198477536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26000" y="3690871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982E0B2-AA9C-441C-A08E-A9DF9CF121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728046" y="4869342"/>
            <a:ext cx="1623711" cy="630920"/>
            <a:chOff x="9588346" y="4824892"/>
            <a:chExt cx="1623711" cy="63092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A4A2E074-C10D-4C57-AB72-B631E4D771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>
              <a:off x="10267789" y="4452443"/>
              <a:ext cx="571820" cy="1316717"/>
            </a:xfrm>
            <a:custGeom>
              <a:avLst/>
              <a:gdLst>
                <a:gd name="connsiteX0" fmla="*/ 282417 w 571820"/>
                <a:gd name="connsiteY0" fmla="*/ 0 h 1316717"/>
                <a:gd name="connsiteX1" fmla="*/ 285910 w 571820"/>
                <a:gd name="connsiteY1" fmla="*/ 3175 h 1316717"/>
                <a:gd name="connsiteX2" fmla="*/ 287393 w 571820"/>
                <a:gd name="connsiteY2" fmla="*/ 1827 h 1316717"/>
                <a:gd name="connsiteX3" fmla="*/ 289403 w 571820"/>
                <a:gd name="connsiteY3" fmla="*/ 0 h 1316717"/>
                <a:gd name="connsiteX4" fmla="*/ 289403 w 571820"/>
                <a:gd name="connsiteY4" fmla="*/ 6349 h 1316717"/>
                <a:gd name="connsiteX5" fmla="*/ 309203 w 571820"/>
                <a:gd name="connsiteY5" fmla="*/ 24345 h 1316717"/>
                <a:gd name="connsiteX6" fmla="*/ 571820 w 571820"/>
                <a:gd name="connsiteY6" fmla="*/ 658359 h 1316717"/>
                <a:gd name="connsiteX7" fmla="*/ 309203 w 571820"/>
                <a:gd name="connsiteY7" fmla="*/ 1292372 h 1316717"/>
                <a:gd name="connsiteX8" fmla="*/ 289403 w 571820"/>
                <a:gd name="connsiteY8" fmla="*/ 1310368 h 1316717"/>
                <a:gd name="connsiteX9" fmla="*/ 289403 w 571820"/>
                <a:gd name="connsiteY9" fmla="*/ 1316717 h 1316717"/>
                <a:gd name="connsiteX10" fmla="*/ 287393 w 571820"/>
                <a:gd name="connsiteY10" fmla="*/ 1314890 h 1316717"/>
                <a:gd name="connsiteX11" fmla="*/ 285910 w 571820"/>
                <a:gd name="connsiteY11" fmla="*/ 1313542 h 1316717"/>
                <a:gd name="connsiteX12" fmla="*/ 282417 w 571820"/>
                <a:gd name="connsiteY12" fmla="*/ 1316717 h 1316717"/>
                <a:gd name="connsiteX13" fmla="*/ 282417 w 571820"/>
                <a:gd name="connsiteY13" fmla="*/ 1310367 h 1316717"/>
                <a:gd name="connsiteX14" fmla="*/ 262617 w 571820"/>
                <a:gd name="connsiteY14" fmla="*/ 1292372 h 1316717"/>
                <a:gd name="connsiteX15" fmla="*/ 0 w 571820"/>
                <a:gd name="connsiteY15" fmla="*/ 658358 h 1316717"/>
                <a:gd name="connsiteX16" fmla="*/ 262617 w 571820"/>
                <a:gd name="connsiteY16" fmla="*/ 24345 h 1316717"/>
                <a:gd name="connsiteX17" fmla="*/ 282417 w 571820"/>
                <a:gd name="connsiteY17" fmla="*/ 6349 h 1316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71820" h="1316717">
                  <a:moveTo>
                    <a:pt x="282417" y="0"/>
                  </a:moveTo>
                  <a:lnTo>
                    <a:pt x="285910" y="3175"/>
                  </a:lnTo>
                  <a:lnTo>
                    <a:pt x="287393" y="1827"/>
                  </a:lnTo>
                  <a:lnTo>
                    <a:pt x="289403" y="0"/>
                  </a:lnTo>
                  <a:lnTo>
                    <a:pt x="289403" y="6349"/>
                  </a:lnTo>
                  <a:lnTo>
                    <a:pt x="309203" y="24345"/>
                  </a:lnTo>
                  <a:cubicBezTo>
                    <a:pt x="471461" y="186603"/>
                    <a:pt x="571820" y="410761"/>
                    <a:pt x="571820" y="658359"/>
                  </a:cubicBezTo>
                  <a:cubicBezTo>
                    <a:pt x="571820" y="905956"/>
                    <a:pt x="471461" y="1130114"/>
                    <a:pt x="309203" y="1292372"/>
                  </a:cubicBezTo>
                  <a:lnTo>
                    <a:pt x="289403" y="1310368"/>
                  </a:lnTo>
                  <a:lnTo>
                    <a:pt x="289403" y="1316717"/>
                  </a:lnTo>
                  <a:lnTo>
                    <a:pt x="287393" y="1314890"/>
                  </a:lnTo>
                  <a:lnTo>
                    <a:pt x="285910" y="1313542"/>
                  </a:lnTo>
                  <a:lnTo>
                    <a:pt x="282417" y="1316717"/>
                  </a:lnTo>
                  <a:lnTo>
                    <a:pt x="282417" y="1310367"/>
                  </a:lnTo>
                  <a:lnTo>
                    <a:pt x="262617" y="1292372"/>
                  </a:lnTo>
                  <a:cubicBezTo>
                    <a:pt x="100359" y="1130113"/>
                    <a:pt x="0" y="905956"/>
                    <a:pt x="0" y="658358"/>
                  </a:cubicBezTo>
                  <a:cubicBezTo>
                    <a:pt x="0" y="410761"/>
                    <a:pt x="100359" y="186603"/>
                    <a:pt x="262617" y="24345"/>
                  </a:cubicBezTo>
                  <a:lnTo>
                    <a:pt x="282417" y="6349"/>
                  </a:ln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B037EB3-1772-4BA8-A95A-E5DBDFEA32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2700000" flipH="1">
              <a:off x="10112436" y="4359902"/>
              <a:ext cx="571820" cy="1620000"/>
              <a:chOff x="8482785" y="4330454"/>
              <a:chExt cx="571820" cy="1620000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A1F47AC1-63D0-47F3-9728-1A0A0543494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8482785" y="4333632"/>
                <a:ext cx="571820" cy="1311956"/>
              </a:xfrm>
              <a:custGeom>
                <a:avLst/>
                <a:gdLst>
                  <a:gd name="connsiteX0" fmla="*/ 282417 w 571820"/>
                  <a:gd name="connsiteY0" fmla="*/ 0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289403 w 571820"/>
                  <a:gd name="connsiteY4" fmla="*/ 6349 h 1316717"/>
                  <a:gd name="connsiteX5" fmla="*/ 309203 w 571820"/>
                  <a:gd name="connsiteY5" fmla="*/ 24345 h 1316717"/>
                  <a:gd name="connsiteX6" fmla="*/ 571820 w 571820"/>
                  <a:gd name="connsiteY6" fmla="*/ 658359 h 1316717"/>
                  <a:gd name="connsiteX7" fmla="*/ 309203 w 571820"/>
                  <a:gd name="connsiteY7" fmla="*/ 1292372 h 1316717"/>
                  <a:gd name="connsiteX8" fmla="*/ 289403 w 571820"/>
                  <a:gd name="connsiteY8" fmla="*/ 1310368 h 1316717"/>
                  <a:gd name="connsiteX9" fmla="*/ 289403 w 571820"/>
                  <a:gd name="connsiteY9" fmla="*/ 1316717 h 1316717"/>
                  <a:gd name="connsiteX10" fmla="*/ 287393 w 571820"/>
                  <a:gd name="connsiteY10" fmla="*/ 1314890 h 1316717"/>
                  <a:gd name="connsiteX11" fmla="*/ 285910 w 571820"/>
                  <a:gd name="connsiteY11" fmla="*/ 1313542 h 1316717"/>
                  <a:gd name="connsiteX12" fmla="*/ 282417 w 571820"/>
                  <a:gd name="connsiteY12" fmla="*/ 1316717 h 1316717"/>
                  <a:gd name="connsiteX13" fmla="*/ 282417 w 571820"/>
                  <a:gd name="connsiteY13" fmla="*/ 1310367 h 1316717"/>
                  <a:gd name="connsiteX14" fmla="*/ 262617 w 571820"/>
                  <a:gd name="connsiteY14" fmla="*/ 1292372 h 1316717"/>
                  <a:gd name="connsiteX15" fmla="*/ 0 w 571820"/>
                  <a:gd name="connsiteY15" fmla="*/ 658358 h 1316717"/>
                  <a:gd name="connsiteX16" fmla="*/ 262617 w 571820"/>
                  <a:gd name="connsiteY16" fmla="*/ 24345 h 1316717"/>
                  <a:gd name="connsiteX17" fmla="*/ 282417 w 571820"/>
                  <a:gd name="connsiteY17" fmla="*/ 6349 h 1316717"/>
                  <a:gd name="connsiteX0" fmla="*/ 282417 w 571820"/>
                  <a:gd name="connsiteY0" fmla="*/ 6349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289403 w 571820"/>
                  <a:gd name="connsiteY4" fmla="*/ 6349 h 1316717"/>
                  <a:gd name="connsiteX5" fmla="*/ 309203 w 571820"/>
                  <a:gd name="connsiteY5" fmla="*/ 24345 h 1316717"/>
                  <a:gd name="connsiteX6" fmla="*/ 571820 w 571820"/>
                  <a:gd name="connsiteY6" fmla="*/ 658359 h 1316717"/>
                  <a:gd name="connsiteX7" fmla="*/ 309203 w 571820"/>
                  <a:gd name="connsiteY7" fmla="*/ 1292372 h 1316717"/>
                  <a:gd name="connsiteX8" fmla="*/ 289403 w 571820"/>
                  <a:gd name="connsiteY8" fmla="*/ 1310368 h 1316717"/>
                  <a:gd name="connsiteX9" fmla="*/ 289403 w 571820"/>
                  <a:gd name="connsiteY9" fmla="*/ 1316717 h 1316717"/>
                  <a:gd name="connsiteX10" fmla="*/ 287393 w 571820"/>
                  <a:gd name="connsiteY10" fmla="*/ 1314890 h 1316717"/>
                  <a:gd name="connsiteX11" fmla="*/ 285910 w 571820"/>
                  <a:gd name="connsiteY11" fmla="*/ 1313542 h 1316717"/>
                  <a:gd name="connsiteX12" fmla="*/ 282417 w 571820"/>
                  <a:gd name="connsiteY12" fmla="*/ 1316717 h 1316717"/>
                  <a:gd name="connsiteX13" fmla="*/ 282417 w 571820"/>
                  <a:gd name="connsiteY13" fmla="*/ 1310367 h 1316717"/>
                  <a:gd name="connsiteX14" fmla="*/ 262617 w 571820"/>
                  <a:gd name="connsiteY14" fmla="*/ 1292372 h 1316717"/>
                  <a:gd name="connsiteX15" fmla="*/ 0 w 571820"/>
                  <a:gd name="connsiteY15" fmla="*/ 658358 h 1316717"/>
                  <a:gd name="connsiteX16" fmla="*/ 262617 w 571820"/>
                  <a:gd name="connsiteY16" fmla="*/ 24345 h 1316717"/>
                  <a:gd name="connsiteX17" fmla="*/ 282417 w 571820"/>
                  <a:gd name="connsiteY17" fmla="*/ 6349 h 1316717"/>
                  <a:gd name="connsiteX0" fmla="*/ 262617 w 571820"/>
                  <a:gd name="connsiteY0" fmla="*/ 24345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289403 w 571820"/>
                  <a:gd name="connsiteY4" fmla="*/ 6349 h 1316717"/>
                  <a:gd name="connsiteX5" fmla="*/ 309203 w 571820"/>
                  <a:gd name="connsiteY5" fmla="*/ 24345 h 1316717"/>
                  <a:gd name="connsiteX6" fmla="*/ 571820 w 571820"/>
                  <a:gd name="connsiteY6" fmla="*/ 658359 h 1316717"/>
                  <a:gd name="connsiteX7" fmla="*/ 309203 w 571820"/>
                  <a:gd name="connsiteY7" fmla="*/ 1292372 h 1316717"/>
                  <a:gd name="connsiteX8" fmla="*/ 289403 w 571820"/>
                  <a:gd name="connsiteY8" fmla="*/ 1310368 h 1316717"/>
                  <a:gd name="connsiteX9" fmla="*/ 289403 w 571820"/>
                  <a:gd name="connsiteY9" fmla="*/ 1316717 h 1316717"/>
                  <a:gd name="connsiteX10" fmla="*/ 287393 w 571820"/>
                  <a:gd name="connsiteY10" fmla="*/ 1314890 h 1316717"/>
                  <a:gd name="connsiteX11" fmla="*/ 285910 w 571820"/>
                  <a:gd name="connsiteY11" fmla="*/ 1313542 h 1316717"/>
                  <a:gd name="connsiteX12" fmla="*/ 282417 w 571820"/>
                  <a:gd name="connsiteY12" fmla="*/ 1316717 h 1316717"/>
                  <a:gd name="connsiteX13" fmla="*/ 282417 w 571820"/>
                  <a:gd name="connsiteY13" fmla="*/ 1310367 h 1316717"/>
                  <a:gd name="connsiteX14" fmla="*/ 262617 w 571820"/>
                  <a:gd name="connsiteY14" fmla="*/ 1292372 h 1316717"/>
                  <a:gd name="connsiteX15" fmla="*/ 0 w 571820"/>
                  <a:gd name="connsiteY15" fmla="*/ 658358 h 1316717"/>
                  <a:gd name="connsiteX16" fmla="*/ 262617 w 571820"/>
                  <a:gd name="connsiteY16" fmla="*/ 24345 h 1316717"/>
                  <a:gd name="connsiteX0" fmla="*/ 262617 w 571820"/>
                  <a:gd name="connsiteY0" fmla="*/ 24345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309203 w 571820"/>
                  <a:gd name="connsiteY4" fmla="*/ 24345 h 1316717"/>
                  <a:gd name="connsiteX5" fmla="*/ 571820 w 571820"/>
                  <a:gd name="connsiteY5" fmla="*/ 658359 h 1316717"/>
                  <a:gd name="connsiteX6" fmla="*/ 309203 w 571820"/>
                  <a:gd name="connsiteY6" fmla="*/ 1292372 h 1316717"/>
                  <a:gd name="connsiteX7" fmla="*/ 289403 w 571820"/>
                  <a:gd name="connsiteY7" fmla="*/ 1310368 h 1316717"/>
                  <a:gd name="connsiteX8" fmla="*/ 289403 w 571820"/>
                  <a:gd name="connsiteY8" fmla="*/ 1316717 h 1316717"/>
                  <a:gd name="connsiteX9" fmla="*/ 287393 w 571820"/>
                  <a:gd name="connsiteY9" fmla="*/ 1314890 h 1316717"/>
                  <a:gd name="connsiteX10" fmla="*/ 285910 w 571820"/>
                  <a:gd name="connsiteY10" fmla="*/ 1313542 h 1316717"/>
                  <a:gd name="connsiteX11" fmla="*/ 282417 w 571820"/>
                  <a:gd name="connsiteY11" fmla="*/ 1316717 h 1316717"/>
                  <a:gd name="connsiteX12" fmla="*/ 282417 w 571820"/>
                  <a:gd name="connsiteY12" fmla="*/ 1310367 h 1316717"/>
                  <a:gd name="connsiteX13" fmla="*/ 262617 w 571820"/>
                  <a:gd name="connsiteY13" fmla="*/ 1292372 h 1316717"/>
                  <a:gd name="connsiteX14" fmla="*/ 0 w 571820"/>
                  <a:gd name="connsiteY14" fmla="*/ 658358 h 1316717"/>
                  <a:gd name="connsiteX15" fmla="*/ 262617 w 571820"/>
                  <a:gd name="connsiteY15" fmla="*/ 24345 h 1316717"/>
                  <a:gd name="connsiteX0" fmla="*/ 262617 w 571820"/>
                  <a:gd name="connsiteY0" fmla="*/ 22518 h 1314890"/>
                  <a:gd name="connsiteX1" fmla="*/ 285910 w 571820"/>
                  <a:gd name="connsiteY1" fmla="*/ 1348 h 1314890"/>
                  <a:gd name="connsiteX2" fmla="*/ 287393 w 571820"/>
                  <a:gd name="connsiteY2" fmla="*/ 0 h 1314890"/>
                  <a:gd name="connsiteX3" fmla="*/ 309203 w 571820"/>
                  <a:gd name="connsiteY3" fmla="*/ 22518 h 1314890"/>
                  <a:gd name="connsiteX4" fmla="*/ 571820 w 571820"/>
                  <a:gd name="connsiteY4" fmla="*/ 656532 h 1314890"/>
                  <a:gd name="connsiteX5" fmla="*/ 309203 w 571820"/>
                  <a:gd name="connsiteY5" fmla="*/ 1290545 h 1314890"/>
                  <a:gd name="connsiteX6" fmla="*/ 289403 w 571820"/>
                  <a:gd name="connsiteY6" fmla="*/ 1308541 h 1314890"/>
                  <a:gd name="connsiteX7" fmla="*/ 289403 w 571820"/>
                  <a:gd name="connsiteY7" fmla="*/ 1314890 h 1314890"/>
                  <a:gd name="connsiteX8" fmla="*/ 287393 w 571820"/>
                  <a:gd name="connsiteY8" fmla="*/ 1313063 h 1314890"/>
                  <a:gd name="connsiteX9" fmla="*/ 285910 w 571820"/>
                  <a:gd name="connsiteY9" fmla="*/ 1311715 h 1314890"/>
                  <a:gd name="connsiteX10" fmla="*/ 282417 w 571820"/>
                  <a:gd name="connsiteY10" fmla="*/ 1314890 h 1314890"/>
                  <a:gd name="connsiteX11" fmla="*/ 282417 w 571820"/>
                  <a:gd name="connsiteY11" fmla="*/ 1308540 h 1314890"/>
                  <a:gd name="connsiteX12" fmla="*/ 262617 w 571820"/>
                  <a:gd name="connsiteY12" fmla="*/ 1290545 h 1314890"/>
                  <a:gd name="connsiteX13" fmla="*/ 0 w 571820"/>
                  <a:gd name="connsiteY13" fmla="*/ 656531 h 1314890"/>
                  <a:gd name="connsiteX14" fmla="*/ 262617 w 571820"/>
                  <a:gd name="connsiteY14" fmla="*/ 22518 h 1314890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85910 w 571820"/>
                  <a:gd name="connsiteY8" fmla="*/ 1310367 h 1313542"/>
                  <a:gd name="connsiteX9" fmla="*/ 282417 w 571820"/>
                  <a:gd name="connsiteY9" fmla="*/ 1313542 h 1313542"/>
                  <a:gd name="connsiteX10" fmla="*/ 282417 w 571820"/>
                  <a:gd name="connsiteY10" fmla="*/ 1307192 h 1313542"/>
                  <a:gd name="connsiteX11" fmla="*/ 262617 w 571820"/>
                  <a:gd name="connsiteY11" fmla="*/ 1289197 h 1313542"/>
                  <a:gd name="connsiteX12" fmla="*/ 0 w 571820"/>
                  <a:gd name="connsiteY12" fmla="*/ 655183 h 1313542"/>
                  <a:gd name="connsiteX13" fmla="*/ 262617 w 571820"/>
                  <a:gd name="connsiteY13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85910 w 571820"/>
                  <a:gd name="connsiteY8" fmla="*/ 1310367 h 1313542"/>
                  <a:gd name="connsiteX9" fmla="*/ 282417 w 571820"/>
                  <a:gd name="connsiteY9" fmla="*/ 1313542 h 1313542"/>
                  <a:gd name="connsiteX10" fmla="*/ 262617 w 571820"/>
                  <a:gd name="connsiteY10" fmla="*/ 1289197 h 1313542"/>
                  <a:gd name="connsiteX11" fmla="*/ 0 w 571820"/>
                  <a:gd name="connsiteY11" fmla="*/ 655183 h 1313542"/>
                  <a:gd name="connsiteX12" fmla="*/ 262617 w 571820"/>
                  <a:gd name="connsiteY12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85910 w 571820"/>
                  <a:gd name="connsiteY8" fmla="*/ 1310367 h 1313542"/>
                  <a:gd name="connsiteX9" fmla="*/ 262617 w 571820"/>
                  <a:gd name="connsiteY9" fmla="*/ 1289197 h 1313542"/>
                  <a:gd name="connsiteX10" fmla="*/ 0 w 571820"/>
                  <a:gd name="connsiteY10" fmla="*/ 655183 h 1313542"/>
                  <a:gd name="connsiteX11" fmla="*/ 262617 w 571820"/>
                  <a:gd name="connsiteY11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62617 w 571820"/>
                  <a:gd name="connsiteY8" fmla="*/ 1289197 h 1313542"/>
                  <a:gd name="connsiteX9" fmla="*/ 0 w 571820"/>
                  <a:gd name="connsiteY9" fmla="*/ 655183 h 1313542"/>
                  <a:gd name="connsiteX10" fmla="*/ 262617 w 571820"/>
                  <a:gd name="connsiteY10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62617 w 571820"/>
                  <a:gd name="connsiteY7" fmla="*/ 1289197 h 1313542"/>
                  <a:gd name="connsiteX8" fmla="*/ 0 w 571820"/>
                  <a:gd name="connsiteY8" fmla="*/ 655183 h 1313542"/>
                  <a:gd name="connsiteX9" fmla="*/ 262617 w 571820"/>
                  <a:gd name="connsiteY9" fmla="*/ 21170 h 1313542"/>
                  <a:gd name="connsiteX0" fmla="*/ 262617 w 571820"/>
                  <a:gd name="connsiteY0" fmla="*/ 21170 h 1364739"/>
                  <a:gd name="connsiteX1" fmla="*/ 285910 w 571820"/>
                  <a:gd name="connsiteY1" fmla="*/ 0 h 1364739"/>
                  <a:gd name="connsiteX2" fmla="*/ 309203 w 571820"/>
                  <a:gd name="connsiteY2" fmla="*/ 21170 h 1364739"/>
                  <a:gd name="connsiteX3" fmla="*/ 571820 w 571820"/>
                  <a:gd name="connsiteY3" fmla="*/ 655184 h 1364739"/>
                  <a:gd name="connsiteX4" fmla="*/ 309203 w 571820"/>
                  <a:gd name="connsiteY4" fmla="*/ 1289197 h 1364739"/>
                  <a:gd name="connsiteX5" fmla="*/ 289403 w 571820"/>
                  <a:gd name="connsiteY5" fmla="*/ 1307193 h 1364739"/>
                  <a:gd name="connsiteX6" fmla="*/ 177485 w 571820"/>
                  <a:gd name="connsiteY6" fmla="*/ 1364739 h 1364739"/>
                  <a:gd name="connsiteX7" fmla="*/ 262617 w 571820"/>
                  <a:gd name="connsiteY7" fmla="*/ 1289197 h 1364739"/>
                  <a:gd name="connsiteX8" fmla="*/ 0 w 571820"/>
                  <a:gd name="connsiteY8" fmla="*/ 655183 h 1364739"/>
                  <a:gd name="connsiteX9" fmla="*/ 262617 w 571820"/>
                  <a:gd name="connsiteY9" fmla="*/ 21170 h 1364739"/>
                  <a:gd name="connsiteX0" fmla="*/ 262617 w 571820"/>
                  <a:gd name="connsiteY0" fmla="*/ 21170 h 1364739"/>
                  <a:gd name="connsiteX1" fmla="*/ 285910 w 571820"/>
                  <a:gd name="connsiteY1" fmla="*/ 0 h 1364739"/>
                  <a:gd name="connsiteX2" fmla="*/ 309203 w 571820"/>
                  <a:gd name="connsiteY2" fmla="*/ 21170 h 1364739"/>
                  <a:gd name="connsiteX3" fmla="*/ 571820 w 571820"/>
                  <a:gd name="connsiteY3" fmla="*/ 655184 h 1364739"/>
                  <a:gd name="connsiteX4" fmla="*/ 309203 w 571820"/>
                  <a:gd name="connsiteY4" fmla="*/ 1289197 h 1364739"/>
                  <a:gd name="connsiteX5" fmla="*/ 285832 w 571820"/>
                  <a:gd name="connsiteY5" fmla="*/ 1311956 h 1364739"/>
                  <a:gd name="connsiteX6" fmla="*/ 177485 w 571820"/>
                  <a:gd name="connsiteY6" fmla="*/ 1364739 h 1364739"/>
                  <a:gd name="connsiteX7" fmla="*/ 262617 w 571820"/>
                  <a:gd name="connsiteY7" fmla="*/ 1289197 h 1364739"/>
                  <a:gd name="connsiteX8" fmla="*/ 0 w 571820"/>
                  <a:gd name="connsiteY8" fmla="*/ 655183 h 1364739"/>
                  <a:gd name="connsiteX9" fmla="*/ 262617 w 571820"/>
                  <a:gd name="connsiteY9" fmla="*/ 21170 h 1364739"/>
                  <a:gd name="connsiteX0" fmla="*/ 262617 w 571820"/>
                  <a:gd name="connsiteY0" fmla="*/ 21170 h 1311956"/>
                  <a:gd name="connsiteX1" fmla="*/ 285910 w 571820"/>
                  <a:gd name="connsiteY1" fmla="*/ 0 h 1311956"/>
                  <a:gd name="connsiteX2" fmla="*/ 309203 w 571820"/>
                  <a:gd name="connsiteY2" fmla="*/ 21170 h 1311956"/>
                  <a:gd name="connsiteX3" fmla="*/ 571820 w 571820"/>
                  <a:gd name="connsiteY3" fmla="*/ 655184 h 1311956"/>
                  <a:gd name="connsiteX4" fmla="*/ 309203 w 571820"/>
                  <a:gd name="connsiteY4" fmla="*/ 1289197 h 1311956"/>
                  <a:gd name="connsiteX5" fmla="*/ 285832 w 571820"/>
                  <a:gd name="connsiteY5" fmla="*/ 1311956 h 1311956"/>
                  <a:gd name="connsiteX6" fmla="*/ 262617 w 571820"/>
                  <a:gd name="connsiteY6" fmla="*/ 1289197 h 1311956"/>
                  <a:gd name="connsiteX7" fmla="*/ 0 w 571820"/>
                  <a:gd name="connsiteY7" fmla="*/ 655183 h 1311956"/>
                  <a:gd name="connsiteX8" fmla="*/ 262617 w 571820"/>
                  <a:gd name="connsiteY8" fmla="*/ 21170 h 1311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71820" h="1311956">
                    <a:moveTo>
                      <a:pt x="262617" y="21170"/>
                    </a:moveTo>
                    <a:lnTo>
                      <a:pt x="285910" y="0"/>
                    </a:lnTo>
                    <a:lnTo>
                      <a:pt x="309203" y="21170"/>
                    </a:lnTo>
                    <a:cubicBezTo>
                      <a:pt x="471461" y="183428"/>
                      <a:pt x="571820" y="407586"/>
                      <a:pt x="571820" y="655184"/>
                    </a:cubicBezTo>
                    <a:cubicBezTo>
                      <a:pt x="571820" y="902781"/>
                      <a:pt x="471461" y="1126939"/>
                      <a:pt x="309203" y="1289197"/>
                    </a:cubicBezTo>
                    <a:lnTo>
                      <a:pt x="285832" y="1311956"/>
                    </a:lnTo>
                    <a:lnTo>
                      <a:pt x="262617" y="1289197"/>
                    </a:lnTo>
                    <a:cubicBezTo>
                      <a:pt x="100359" y="1126938"/>
                      <a:pt x="0" y="902781"/>
                      <a:pt x="0" y="655183"/>
                    </a:cubicBezTo>
                    <a:cubicBezTo>
                      <a:pt x="0" y="407586"/>
                      <a:pt x="100359" y="183428"/>
                      <a:pt x="262617" y="21170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803A57D6-0C36-4560-A08A-16768551EF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8768695" y="4330454"/>
                <a:ext cx="0" cy="16200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3011B0B3-5679-4759-90B8-3B908C4CB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5709BF1F-14D3-CCC6-206C-162779C30B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5851" y="1089025"/>
            <a:ext cx="4451349" cy="1532951"/>
          </a:xfrm>
        </p:spPr>
        <p:txBody>
          <a:bodyPr vert="horz" lIns="0" tIns="0" rIns="0" bIns="0" rtlCol="0" anchor="b" anchorCtr="0">
            <a:normAutofit/>
          </a:bodyPr>
          <a:lstStyle/>
          <a:p>
            <a:pPr algn="ctr"/>
            <a:r>
              <a:rPr lang="en-US" dirty="0" err="1"/>
              <a:t>Защо</a:t>
            </a:r>
            <a:r>
              <a:rPr lang="en-US" dirty="0"/>
              <a:t> </a:t>
            </a:r>
            <a:r>
              <a:rPr lang="en-US" dirty="0" err="1"/>
              <a:t>настоящата</a:t>
            </a:r>
            <a:r>
              <a:rPr lang="en-US" dirty="0"/>
              <a:t> </a:t>
            </a:r>
            <a:r>
              <a:rPr lang="en-US" dirty="0" err="1"/>
              <a:t>ни</a:t>
            </a:r>
            <a:r>
              <a:rPr lang="en-US" dirty="0"/>
              <a:t> </a:t>
            </a:r>
            <a:r>
              <a:rPr lang="en-US" dirty="0" err="1"/>
              <a:t>идея</a:t>
            </a:r>
            <a:r>
              <a:rPr lang="en-US" dirty="0"/>
              <a:t> е </a:t>
            </a:r>
            <a:r>
              <a:rPr lang="en-US" dirty="0" err="1"/>
              <a:t>по-добра</a:t>
            </a:r>
            <a:r>
              <a:rPr lang="en-US" dirty="0"/>
              <a:t>?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9E013D9-9421-47E7-9080-30F6E544B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200275" y="2840038"/>
            <a:ext cx="2216150" cy="1177924"/>
            <a:chOff x="4987925" y="2840038"/>
            <a:chExt cx="2216150" cy="1177924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9109F7CF-3139-48B9-AF7B-9BD2941A8D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87925" y="2840038"/>
              <a:ext cx="2216150" cy="1177924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15A838F8-C7B5-4988-81A9-B02E6C8F9B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50208" y="2992877"/>
              <a:ext cx="972458" cy="919518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85B86A1A-402F-4AE2-B5E6-B8A5FB16CD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5469335" y="2992877"/>
              <a:ext cx="972458" cy="919518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44A0542D-9B1C-46B1-82B5-54470B697F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614944" y="3117662"/>
              <a:ext cx="1009280" cy="464739"/>
              <a:chOff x="4432859" y="3200647"/>
              <a:chExt cx="1009280" cy="464739"/>
            </a:xfrm>
          </p:grpSpPr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F3AFD408-F48C-4C50-8D5E-5DD6271799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16200000" flipH="1" flipV="1">
                <a:off x="4977400" y="3200647"/>
                <a:ext cx="464739" cy="464739"/>
              </a:xfrm>
              <a:custGeom>
                <a:avLst/>
                <a:gdLst>
                  <a:gd name="connsiteX0" fmla="*/ 464132 w 464739"/>
                  <a:gd name="connsiteY0" fmla="*/ 463881 h 464739"/>
                  <a:gd name="connsiteX1" fmla="*/ 463891 w 464739"/>
                  <a:gd name="connsiteY1" fmla="*/ 463892 h 464739"/>
                  <a:gd name="connsiteX2" fmla="*/ 463880 w 464739"/>
                  <a:gd name="connsiteY2" fmla="*/ 464132 h 464739"/>
                  <a:gd name="connsiteX3" fmla="*/ 463651 w 464739"/>
                  <a:gd name="connsiteY3" fmla="*/ 463904 h 464739"/>
                  <a:gd name="connsiteX4" fmla="*/ 446142 w 464739"/>
                  <a:gd name="connsiteY4" fmla="*/ 464739 h 464739"/>
                  <a:gd name="connsiteX5" fmla="*/ 130673 w 464739"/>
                  <a:gd name="connsiteY5" fmla="*/ 334067 h 464739"/>
                  <a:gd name="connsiteX6" fmla="*/ 0 w 464739"/>
                  <a:gd name="connsiteY6" fmla="*/ 18597 h 464739"/>
                  <a:gd name="connsiteX7" fmla="*/ 836 w 464739"/>
                  <a:gd name="connsiteY7" fmla="*/ 1089 h 464739"/>
                  <a:gd name="connsiteX8" fmla="*/ 607 w 464739"/>
                  <a:gd name="connsiteY8" fmla="*/ 859 h 464739"/>
                  <a:gd name="connsiteX9" fmla="*/ 848 w 464739"/>
                  <a:gd name="connsiteY9" fmla="*/ 848 h 464739"/>
                  <a:gd name="connsiteX10" fmla="*/ 859 w 464739"/>
                  <a:gd name="connsiteY10" fmla="*/ 607 h 464739"/>
                  <a:gd name="connsiteX11" fmla="*/ 1089 w 464739"/>
                  <a:gd name="connsiteY11" fmla="*/ 836 h 464739"/>
                  <a:gd name="connsiteX12" fmla="*/ 18597 w 464739"/>
                  <a:gd name="connsiteY12" fmla="*/ 0 h 464739"/>
                  <a:gd name="connsiteX13" fmla="*/ 334067 w 464739"/>
                  <a:gd name="connsiteY13" fmla="*/ 130672 h 464739"/>
                  <a:gd name="connsiteX14" fmla="*/ 464739 w 464739"/>
                  <a:gd name="connsiteY14" fmla="*/ 446142 h 464739"/>
                  <a:gd name="connsiteX15" fmla="*/ 463903 w 464739"/>
                  <a:gd name="connsiteY15" fmla="*/ 463652 h 464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64739" h="464739">
                    <a:moveTo>
                      <a:pt x="464132" y="463881"/>
                    </a:moveTo>
                    <a:lnTo>
                      <a:pt x="463891" y="463892"/>
                    </a:lnTo>
                    <a:lnTo>
                      <a:pt x="463880" y="464132"/>
                    </a:lnTo>
                    <a:lnTo>
                      <a:pt x="463651" y="463904"/>
                    </a:lnTo>
                    <a:lnTo>
                      <a:pt x="446142" y="464739"/>
                    </a:lnTo>
                    <a:cubicBezTo>
                      <a:pt x="331965" y="464739"/>
                      <a:pt x="217787" y="421182"/>
                      <a:pt x="130673" y="334067"/>
                    </a:cubicBezTo>
                    <a:cubicBezTo>
                      <a:pt x="43558" y="246953"/>
                      <a:pt x="1" y="132775"/>
                      <a:pt x="0" y="18597"/>
                    </a:cubicBezTo>
                    <a:lnTo>
                      <a:pt x="836" y="1089"/>
                    </a:lnTo>
                    <a:lnTo>
                      <a:pt x="607" y="859"/>
                    </a:lnTo>
                    <a:lnTo>
                      <a:pt x="848" y="848"/>
                    </a:lnTo>
                    <a:lnTo>
                      <a:pt x="859" y="607"/>
                    </a:lnTo>
                    <a:lnTo>
                      <a:pt x="1089" y="836"/>
                    </a:lnTo>
                    <a:lnTo>
                      <a:pt x="18597" y="0"/>
                    </a:lnTo>
                    <a:cubicBezTo>
                      <a:pt x="132775" y="0"/>
                      <a:pt x="246952" y="43557"/>
                      <a:pt x="334067" y="130672"/>
                    </a:cubicBezTo>
                    <a:cubicBezTo>
                      <a:pt x="421182" y="217787"/>
                      <a:pt x="464739" y="331964"/>
                      <a:pt x="464739" y="446142"/>
                    </a:cubicBezTo>
                    <a:lnTo>
                      <a:pt x="463903" y="463652"/>
                    </a:lnTo>
                    <a:close/>
                  </a:path>
                </a:pathLst>
              </a:custGeom>
              <a:solidFill>
                <a:schemeClr val="accent4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9C45F007-BD45-43C0-8579-5601F9CA78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5400000" flipV="1">
                <a:off x="4432859" y="3200647"/>
                <a:ext cx="464739" cy="464739"/>
              </a:xfrm>
              <a:custGeom>
                <a:avLst/>
                <a:gdLst>
                  <a:gd name="connsiteX0" fmla="*/ 464132 w 464739"/>
                  <a:gd name="connsiteY0" fmla="*/ 463881 h 464739"/>
                  <a:gd name="connsiteX1" fmla="*/ 463891 w 464739"/>
                  <a:gd name="connsiteY1" fmla="*/ 463892 h 464739"/>
                  <a:gd name="connsiteX2" fmla="*/ 463880 w 464739"/>
                  <a:gd name="connsiteY2" fmla="*/ 464132 h 464739"/>
                  <a:gd name="connsiteX3" fmla="*/ 463651 w 464739"/>
                  <a:gd name="connsiteY3" fmla="*/ 463904 h 464739"/>
                  <a:gd name="connsiteX4" fmla="*/ 446142 w 464739"/>
                  <a:gd name="connsiteY4" fmla="*/ 464739 h 464739"/>
                  <a:gd name="connsiteX5" fmla="*/ 130673 w 464739"/>
                  <a:gd name="connsiteY5" fmla="*/ 334067 h 464739"/>
                  <a:gd name="connsiteX6" fmla="*/ 0 w 464739"/>
                  <a:gd name="connsiteY6" fmla="*/ 18597 h 464739"/>
                  <a:gd name="connsiteX7" fmla="*/ 836 w 464739"/>
                  <a:gd name="connsiteY7" fmla="*/ 1089 h 464739"/>
                  <a:gd name="connsiteX8" fmla="*/ 607 w 464739"/>
                  <a:gd name="connsiteY8" fmla="*/ 859 h 464739"/>
                  <a:gd name="connsiteX9" fmla="*/ 848 w 464739"/>
                  <a:gd name="connsiteY9" fmla="*/ 848 h 464739"/>
                  <a:gd name="connsiteX10" fmla="*/ 859 w 464739"/>
                  <a:gd name="connsiteY10" fmla="*/ 607 h 464739"/>
                  <a:gd name="connsiteX11" fmla="*/ 1089 w 464739"/>
                  <a:gd name="connsiteY11" fmla="*/ 836 h 464739"/>
                  <a:gd name="connsiteX12" fmla="*/ 18597 w 464739"/>
                  <a:gd name="connsiteY12" fmla="*/ 0 h 464739"/>
                  <a:gd name="connsiteX13" fmla="*/ 334067 w 464739"/>
                  <a:gd name="connsiteY13" fmla="*/ 130672 h 464739"/>
                  <a:gd name="connsiteX14" fmla="*/ 464739 w 464739"/>
                  <a:gd name="connsiteY14" fmla="*/ 446142 h 464739"/>
                  <a:gd name="connsiteX15" fmla="*/ 463903 w 464739"/>
                  <a:gd name="connsiteY15" fmla="*/ 463652 h 464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64739" h="464739">
                    <a:moveTo>
                      <a:pt x="464132" y="463881"/>
                    </a:moveTo>
                    <a:lnTo>
                      <a:pt x="463891" y="463892"/>
                    </a:lnTo>
                    <a:lnTo>
                      <a:pt x="463880" y="464132"/>
                    </a:lnTo>
                    <a:lnTo>
                      <a:pt x="463651" y="463904"/>
                    </a:lnTo>
                    <a:lnTo>
                      <a:pt x="446142" y="464739"/>
                    </a:lnTo>
                    <a:cubicBezTo>
                      <a:pt x="331965" y="464739"/>
                      <a:pt x="217787" y="421182"/>
                      <a:pt x="130673" y="334067"/>
                    </a:cubicBezTo>
                    <a:cubicBezTo>
                      <a:pt x="43558" y="246953"/>
                      <a:pt x="1" y="132775"/>
                      <a:pt x="0" y="18597"/>
                    </a:cubicBezTo>
                    <a:lnTo>
                      <a:pt x="836" y="1089"/>
                    </a:lnTo>
                    <a:lnTo>
                      <a:pt x="607" y="859"/>
                    </a:lnTo>
                    <a:lnTo>
                      <a:pt x="848" y="848"/>
                    </a:lnTo>
                    <a:lnTo>
                      <a:pt x="859" y="607"/>
                    </a:lnTo>
                    <a:lnTo>
                      <a:pt x="1089" y="836"/>
                    </a:lnTo>
                    <a:lnTo>
                      <a:pt x="18597" y="0"/>
                    </a:lnTo>
                    <a:cubicBezTo>
                      <a:pt x="132775" y="0"/>
                      <a:pt x="246952" y="43557"/>
                      <a:pt x="334067" y="130672"/>
                    </a:cubicBezTo>
                    <a:cubicBezTo>
                      <a:pt x="421182" y="217787"/>
                      <a:pt x="464739" y="331964"/>
                      <a:pt x="464739" y="446142"/>
                    </a:cubicBezTo>
                    <a:lnTo>
                      <a:pt x="463903" y="463652"/>
                    </a:lnTo>
                    <a:close/>
                  </a:path>
                </a:pathLst>
              </a:custGeom>
              <a:solidFill>
                <a:schemeClr val="accent4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97131E1B-CE62-4AB1-A2D9-02E823C9B3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679979" y="2915338"/>
              <a:ext cx="1080000" cy="1080000"/>
              <a:chOff x="4497894" y="2998323"/>
              <a:chExt cx="1080000" cy="1080000"/>
            </a:xfrm>
          </p:grpSpPr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745E8D88-C0BB-4D1C-B240-D441BBA6F7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13500000">
                <a:off x="4805524" y="2998323"/>
                <a:ext cx="464739" cy="1080000"/>
                <a:chOff x="4511184" y="2470620"/>
                <a:chExt cx="464739" cy="1080000"/>
              </a:xfrm>
            </p:grpSpPr>
            <p:sp>
              <p:nvSpPr>
                <p:cNvPr id="30" name="Freeform: Shape 29">
                  <a:extLst>
                    <a:ext uri="{FF2B5EF4-FFF2-40B4-BE49-F238E27FC236}">
                      <a16:creationId xmlns:a16="http://schemas.microsoft.com/office/drawing/2014/main" id="{AAB960BE-12F5-4ADA-AA9E-0EC54256411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2700000" flipH="1" flipV="1">
                  <a:off x="4511184" y="2990814"/>
                  <a:ext cx="464739" cy="464739"/>
                </a:xfrm>
                <a:custGeom>
                  <a:avLst/>
                  <a:gdLst>
                    <a:gd name="connsiteX0" fmla="*/ 464132 w 464739"/>
                    <a:gd name="connsiteY0" fmla="*/ 463881 h 464739"/>
                    <a:gd name="connsiteX1" fmla="*/ 463891 w 464739"/>
                    <a:gd name="connsiteY1" fmla="*/ 463892 h 464739"/>
                    <a:gd name="connsiteX2" fmla="*/ 463880 w 464739"/>
                    <a:gd name="connsiteY2" fmla="*/ 464132 h 464739"/>
                    <a:gd name="connsiteX3" fmla="*/ 463651 w 464739"/>
                    <a:gd name="connsiteY3" fmla="*/ 463904 h 464739"/>
                    <a:gd name="connsiteX4" fmla="*/ 446142 w 464739"/>
                    <a:gd name="connsiteY4" fmla="*/ 464739 h 464739"/>
                    <a:gd name="connsiteX5" fmla="*/ 130673 w 464739"/>
                    <a:gd name="connsiteY5" fmla="*/ 334067 h 464739"/>
                    <a:gd name="connsiteX6" fmla="*/ 0 w 464739"/>
                    <a:gd name="connsiteY6" fmla="*/ 18597 h 464739"/>
                    <a:gd name="connsiteX7" fmla="*/ 836 w 464739"/>
                    <a:gd name="connsiteY7" fmla="*/ 1089 h 464739"/>
                    <a:gd name="connsiteX8" fmla="*/ 607 w 464739"/>
                    <a:gd name="connsiteY8" fmla="*/ 859 h 464739"/>
                    <a:gd name="connsiteX9" fmla="*/ 848 w 464739"/>
                    <a:gd name="connsiteY9" fmla="*/ 848 h 464739"/>
                    <a:gd name="connsiteX10" fmla="*/ 859 w 464739"/>
                    <a:gd name="connsiteY10" fmla="*/ 607 h 464739"/>
                    <a:gd name="connsiteX11" fmla="*/ 1089 w 464739"/>
                    <a:gd name="connsiteY11" fmla="*/ 836 h 464739"/>
                    <a:gd name="connsiteX12" fmla="*/ 18597 w 464739"/>
                    <a:gd name="connsiteY12" fmla="*/ 0 h 464739"/>
                    <a:gd name="connsiteX13" fmla="*/ 334067 w 464739"/>
                    <a:gd name="connsiteY13" fmla="*/ 130672 h 464739"/>
                    <a:gd name="connsiteX14" fmla="*/ 464739 w 464739"/>
                    <a:gd name="connsiteY14" fmla="*/ 446142 h 464739"/>
                    <a:gd name="connsiteX15" fmla="*/ 463903 w 464739"/>
                    <a:gd name="connsiteY15" fmla="*/ 463652 h 4647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464739" h="464739">
                      <a:moveTo>
                        <a:pt x="464132" y="463881"/>
                      </a:moveTo>
                      <a:lnTo>
                        <a:pt x="463891" y="463892"/>
                      </a:lnTo>
                      <a:lnTo>
                        <a:pt x="463880" y="464132"/>
                      </a:lnTo>
                      <a:lnTo>
                        <a:pt x="463651" y="463904"/>
                      </a:lnTo>
                      <a:lnTo>
                        <a:pt x="446142" y="464739"/>
                      </a:lnTo>
                      <a:cubicBezTo>
                        <a:pt x="331965" y="464739"/>
                        <a:pt x="217787" y="421182"/>
                        <a:pt x="130673" y="334067"/>
                      </a:cubicBezTo>
                      <a:cubicBezTo>
                        <a:pt x="43558" y="246953"/>
                        <a:pt x="1" y="132775"/>
                        <a:pt x="0" y="18597"/>
                      </a:cubicBezTo>
                      <a:lnTo>
                        <a:pt x="836" y="1089"/>
                      </a:lnTo>
                      <a:lnTo>
                        <a:pt x="607" y="859"/>
                      </a:lnTo>
                      <a:lnTo>
                        <a:pt x="848" y="848"/>
                      </a:lnTo>
                      <a:lnTo>
                        <a:pt x="859" y="607"/>
                      </a:lnTo>
                      <a:lnTo>
                        <a:pt x="1089" y="836"/>
                      </a:lnTo>
                      <a:lnTo>
                        <a:pt x="18597" y="0"/>
                      </a:lnTo>
                      <a:cubicBezTo>
                        <a:pt x="132775" y="0"/>
                        <a:pt x="246952" y="43557"/>
                        <a:pt x="334067" y="130672"/>
                      </a:cubicBezTo>
                      <a:cubicBezTo>
                        <a:pt x="421182" y="217787"/>
                        <a:pt x="464739" y="331964"/>
                        <a:pt x="464739" y="446142"/>
                      </a:cubicBezTo>
                      <a:lnTo>
                        <a:pt x="463903" y="463652"/>
                      </a:lnTo>
                      <a:close/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1" name="Straight Connector 30">
                  <a:extLst>
                    <a:ext uri="{FF2B5EF4-FFF2-40B4-BE49-F238E27FC236}">
                      <a16:creationId xmlns:a16="http://schemas.microsoft.com/office/drawing/2014/main" id="{7E9BB9F7-7101-4BF3-9191-5893E4C582A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flipV="1">
                  <a:off x="4742369" y="2470620"/>
                  <a:ext cx="0" cy="1080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D0710A9C-48A5-404F-9EC4-D486FCDFDAB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8100000" flipH="1">
                <a:off x="4542572" y="2998323"/>
                <a:ext cx="464739" cy="1080000"/>
                <a:chOff x="4511184" y="2470620"/>
                <a:chExt cx="464739" cy="1080000"/>
              </a:xfrm>
            </p:grpSpPr>
            <p:sp>
              <p:nvSpPr>
                <p:cNvPr id="28" name="Freeform: Shape 27">
                  <a:extLst>
                    <a:ext uri="{FF2B5EF4-FFF2-40B4-BE49-F238E27FC236}">
                      <a16:creationId xmlns:a16="http://schemas.microsoft.com/office/drawing/2014/main" id="{5111EC00-4B3D-478C-AD25-F35644013EC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2700000" flipH="1" flipV="1">
                  <a:off x="4511184" y="2990814"/>
                  <a:ext cx="464739" cy="464739"/>
                </a:xfrm>
                <a:custGeom>
                  <a:avLst/>
                  <a:gdLst>
                    <a:gd name="connsiteX0" fmla="*/ 464132 w 464739"/>
                    <a:gd name="connsiteY0" fmla="*/ 463881 h 464739"/>
                    <a:gd name="connsiteX1" fmla="*/ 463891 w 464739"/>
                    <a:gd name="connsiteY1" fmla="*/ 463892 h 464739"/>
                    <a:gd name="connsiteX2" fmla="*/ 463880 w 464739"/>
                    <a:gd name="connsiteY2" fmla="*/ 464132 h 464739"/>
                    <a:gd name="connsiteX3" fmla="*/ 463651 w 464739"/>
                    <a:gd name="connsiteY3" fmla="*/ 463904 h 464739"/>
                    <a:gd name="connsiteX4" fmla="*/ 446142 w 464739"/>
                    <a:gd name="connsiteY4" fmla="*/ 464739 h 464739"/>
                    <a:gd name="connsiteX5" fmla="*/ 130673 w 464739"/>
                    <a:gd name="connsiteY5" fmla="*/ 334067 h 464739"/>
                    <a:gd name="connsiteX6" fmla="*/ 0 w 464739"/>
                    <a:gd name="connsiteY6" fmla="*/ 18597 h 464739"/>
                    <a:gd name="connsiteX7" fmla="*/ 836 w 464739"/>
                    <a:gd name="connsiteY7" fmla="*/ 1089 h 464739"/>
                    <a:gd name="connsiteX8" fmla="*/ 607 w 464739"/>
                    <a:gd name="connsiteY8" fmla="*/ 859 h 464739"/>
                    <a:gd name="connsiteX9" fmla="*/ 848 w 464739"/>
                    <a:gd name="connsiteY9" fmla="*/ 848 h 464739"/>
                    <a:gd name="connsiteX10" fmla="*/ 859 w 464739"/>
                    <a:gd name="connsiteY10" fmla="*/ 607 h 464739"/>
                    <a:gd name="connsiteX11" fmla="*/ 1089 w 464739"/>
                    <a:gd name="connsiteY11" fmla="*/ 836 h 464739"/>
                    <a:gd name="connsiteX12" fmla="*/ 18597 w 464739"/>
                    <a:gd name="connsiteY12" fmla="*/ 0 h 464739"/>
                    <a:gd name="connsiteX13" fmla="*/ 334067 w 464739"/>
                    <a:gd name="connsiteY13" fmla="*/ 130672 h 464739"/>
                    <a:gd name="connsiteX14" fmla="*/ 464739 w 464739"/>
                    <a:gd name="connsiteY14" fmla="*/ 446142 h 464739"/>
                    <a:gd name="connsiteX15" fmla="*/ 463903 w 464739"/>
                    <a:gd name="connsiteY15" fmla="*/ 463652 h 4647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464739" h="464739">
                      <a:moveTo>
                        <a:pt x="464132" y="463881"/>
                      </a:moveTo>
                      <a:lnTo>
                        <a:pt x="463891" y="463892"/>
                      </a:lnTo>
                      <a:lnTo>
                        <a:pt x="463880" y="464132"/>
                      </a:lnTo>
                      <a:lnTo>
                        <a:pt x="463651" y="463904"/>
                      </a:lnTo>
                      <a:lnTo>
                        <a:pt x="446142" y="464739"/>
                      </a:lnTo>
                      <a:cubicBezTo>
                        <a:pt x="331965" y="464739"/>
                        <a:pt x="217787" y="421182"/>
                        <a:pt x="130673" y="334067"/>
                      </a:cubicBezTo>
                      <a:cubicBezTo>
                        <a:pt x="43558" y="246953"/>
                        <a:pt x="1" y="132775"/>
                        <a:pt x="0" y="18597"/>
                      </a:cubicBezTo>
                      <a:lnTo>
                        <a:pt x="836" y="1089"/>
                      </a:lnTo>
                      <a:lnTo>
                        <a:pt x="607" y="859"/>
                      </a:lnTo>
                      <a:lnTo>
                        <a:pt x="848" y="848"/>
                      </a:lnTo>
                      <a:lnTo>
                        <a:pt x="859" y="607"/>
                      </a:lnTo>
                      <a:lnTo>
                        <a:pt x="1089" y="836"/>
                      </a:lnTo>
                      <a:lnTo>
                        <a:pt x="18597" y="0"/>
                      </a:lnTo>
                      <a:cubicBezTo>
                        <a:pt x="132775" y="0"/>
                        <a:pt x="246952" y="43557"/>
                        <a:pt x="334067" y="130672"/>
                      </a:cubicBezTo>
                      <a:cubicBezTo>
                        <a:pt x="421182" y="217787"/>
                        <a:pt x="464739" y="331964"/>
                        <a:pt x="464739" y="446142"/>
                      </a:cubicBezTo>
                      <a:lnTo>
                        <a:pt x="463903" y="463652"/>
                      </a:lnTo>
                      <a:close/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9" name="Straight Connector 28">
                  <a:extLst>
                    <a:ext uri="{FF2B5EF4-FFF2-40B4-BE49-F238E27FC236}">
                      <a16:creationId xmlns:a16="http://schemas.microsoft.com/office/drawing/2014/main" id="{350412DA-ED08-4AFA-AED3-DFB42655D4B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flipV="1">
                  <a:off x="4742369" y="2470620"/>
                  <a:ext cx="0" cy="1080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8036B80B-269D-4F02-9EF9-A6A4E917B3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54794" y="0"/>
            <a:ext cx="5537206" cy="6858000"/>
          </a:xfrm>
          <a:prstGeom prst="rect">
            <a:avLst/>
          </a:prstGeom>
          <a:solidFill>
            <a:schemeClr val="bg1">
              <a:alpha val="2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alpha val="20000"/>
                </a:schemeClr>
              </a:solidFill>
            </a:endParaRPr>
          </a:p>
        </p:txBody>
      </p:sp>
      <p:pic>
        <p:nvPicPr>
          <p:cNvPr id="5" name="Контейнер за съдържание 4">
            <a:extLst>
              <a:ext uri="{FF2B5EF4-FFF2-40B4-BE49-F238E27FC236}">
                <a16:creationId xmlns:a16="http://schemas.microsoft.com/office/drawing/2014/main" id="{E60A05BE-ED1A-67BB-C492-1B89B60C2A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46775" y="1613778"/>
            <a:ext cx="5028582" cy="3683436"/>
          </a:xfrm>
          <a:prstGeom prst="rect">
            <a:avLst/>
          </a:prstGeom>
        </p:spPr>
      </p:pic>
      <p:sp>
        <p:nvSpPr>
          <p:cNvPr id="6" name="Текстово поле 5">
            <a:extLst>
              <a:ext uri="{FF2B5EF4-FFF2-40B4-BE49-F238E27FC236}">
                <a16:creationId xmlns:a16="http://schemas.microsoft.com/office/drawing/2014/main" id="{F807FBF5-3125-67B4-6D57-362C63BF9909}"/>
              </a:ext>
            </a:extLst>
          </p:cNvPr>
          <p:cNvSpPr txBox="1"/>
          <p:nvPr/>
        </p:nvSpPr>
        <p:spPr>
          <a:xfrm>
            <a:off x="1607216" y="4650883"/>
            <a:ext cx="38418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The bigger the pain, the more the customer is willing to pay!</a:t>
            </a:r>
          </a:p>
        </p:txBody>
      </p:sp>
    </p:spTree>
    <p:extLst>
      <p:ext uri="{BB962C8B-B14F-4D97-AF65-F5344CB8AC3E}">
        <p14:creationId xmlns:p14="http://schemas.microsoft.com/office/powerpoint/2010/main" val="24372065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6ADA9EAA-B2B2-F165-B6A7-D47DD19DA2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500" y="887041"/>
            <a:ext cx="10026650" cy="655637"/>
          </a:xfrm>
        </p:spPr>
        <p:txBody>
          <a:bodyPr/>
          <a:lstStyle/>
          <a:p>
            <a:r>
              <a:rPr lang="bg-BG" dirty="0"/>
              <a:t>Бизнес план</a:t>
            </a:r>
            <a:endParaRPr lang="en-US" dirty="0"/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82109907-BA48-5751-C07A-32EF453D77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B2B </a:t>
            </a:r>
            <a:r>
              <a:rPr lang="bg-BG" dirty="0"/>
              <a:t>бизнес модел</a:t>
            </a:r>
          </a:p>
          <a:p>
            <a:r>
              <a:rPr lang="bg-BG" dirty="0"/>
              <a:t>Конкуренти</a:t>
            </a:r>
          </a:p>
          <a:p>
            <a:r>
              <a:rPr lang="bg-BG" dirty="0"/>
              <a:t>Пазарна стратегия</a:t>
            </a:r>
          </a:p>
          <a:p>
            <a:r>
              <a:rPr lang="bg-BG" dirty="0"/>
              <a:t>Финансова част</a:t>
            </a:r>
            <a:endParaRPr lang="en-US" dirty="0"/>
          </a:p>
        </p:txBody>
      </p:sp>
      <p:pic>
        <p:nvPicPr>
          <p:cNvPr id="5" name="Картина 4">
            <a:extLst>
              <a:ext uri="{FF2B5EF4-FFF2-40B4-BE49-F238E27FC236}">
                <a16:creationId xmlns:a16="http://schemas.microsoft.com/office/drawing/2014/main" id="{EE66FB3B-15CB-764D-7586-07497B0BCA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5692" y="2159762"/>
            <a:ext cx="7652446" cy="3609213"/>
          </a:xfrm>
          <a:prstGeom prst="rect">
            <a:avLst/>
          </a:prstGeom>
        </p:spPr>
      </p:pic>
      <p:sp>
        <p:nvSpPr>
          <p:cNvPr id="4" name="Текстово поле 3">
            <a:extLst>
              <a:ext uri="{FF2B5EF4-FFF2-40B4-BE49-F238E27FC236}">
                <a16:creationId xmlns:a16="http://schemas.microsoft.com/office/drawing/2014/main" id="{21AE2EC6-3623-8E9A-2C21-604122EE082A}"/>
              </a:ext>
            </a:extLst>
          </p:cNvPr>
          <p:cNvSpPr txBox="1"/>
          <p:nvPr/>
        </p:nvSpPr>
        <p:spPr>
          <a:xfrm>
            <a:off x="1139126" y="6355820"/>
            <a:ext cx="313098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1100" dirty="0"/>
              <a:t>Източник: </a:t>
            </a:r>
            <a:r>
              <a:rPr lang="en-US" sz="1100" dirty="0"/>
              <a:t>https://www.strategyzer.com/canvas</a:t>
            </a:r>
          </a:p>
        </p:txBody>
      </p:sp>
    </p:spTree>
    <p:extLst>
      <p:ext uri="{BB962C8B-B14F-4D97-AF65-F5344CB8AC3E}">
        <p14:creationId xmlns:p14="http://schemas.microsoft.com/office/powerpoint/2010/main" val="32074350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DB66C9CD-6BF4-44CA-8078-0BB8190807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6B13A56F-791A-4073-A4C1-BA94109D5B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3909" y="540032"/>
            <a:ext cx="4718793" cy="1593555"/>
          </a:xfrm>
        </p:spPr>
        <p:txBody>
          <a:bodyPr anchor="b">
            <a:normAutofit/>
          </a:bodyPr>
          <a:lstStyle/>
          <a:p>
            <a:pPr algn="ctr"/>
            <a:r>
              <a:rPr lang="bg-BG" dirty="0"/>
              <a:t>Благодарим за вниманието!</a:t>
            </a:r>
            <a:endParaRPr lang="en-US" dirty="0"/>
          </a:p>
        </p:txBody>
      </p:sp>
      <p:pic>
        <p:nvPicPr>
          <p:cNvPr id="5" name="Контейнер за съдържание 4" descr="Thank You Teodor the Cat">
            <a:extLst>
              <a:ext uri="{FF2B5EF4-FFF2-40B4-BE49-F238E27FC236}">
                <a16:creationId xmlns:a16="http://schemas.microsoft.com/office/drawing/2014/main" id="{E0659540-0EEB-55F5-1D79-3E00A7E5E7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40" r="2851" b="1"/>
          <a:stretch/>
        </p:blipFill>
        <p:spPr>
          <a:xfrm>
            <a:off x="1814009" y="1685127"/>
            <a:ext cx="3401803" cy="3932252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7C6DF49-CBE3-4038-AC78-35DE4FD7C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07300" y="2310207"/>
            <a:ext cx="540000" cy="0"/>
          </a:xfrm>
          <a:prstGeom prst="line">
            <a:avLst/>
          </a:prstGeom>
          <a:ln w="1016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3FFEFEE-5A1D-0A78-3557-3C01F6DEC7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45276" y="2759076"/>
            <a:ext cx="4460874" cy="3009899"/>
          </a:xfrm>
        </p:spPr>
        <p:txBody>
          <a:bodyPr>
            <a:norm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912084"/>
      </p:ext>
    </p:extLst>
  </p:cSld>
  <p:clrMapOvr>
    <a:masterClrMapping/>
  </p:clrMapOvr>
</p:sld>
</file>

<file path=ppt/theme/theme1.xml><?xml version="1.0" encoding="utf-8"?>
<a:theme xmlns:a="http://schemas.openxmlformats.org/drawingml/2006/main" name="LeafVTI">
  <a:themeElements>
    <a:clrScheme name="AnalogousFromLightSeed_2SEEDS">
      <a:dk1>
        <a:srgbClr val="000000"/>
      </a:dk1>
      <a:lt1>
        <a:srgbClr val="FFFFFF"/>
      </a:lt1>
      <a:dk2>
        <a:srgbClr val="22363C"/>
      </a:dk2>
      <a:lt2>
        <a:srgbClr val="E2E6E8"/>
      </a:lt2>
      <a:accent1>
        <a:srgbClr val="C18C78"/>
      </a:accent1>
      <a:accent2>
        <a:srgbClr val="CC9099"/>
      </a:accent2>
      <a:accent3>
        <a:srgbClr val="B19F77"/>
      </a:accent3>
      <a:accent4>
        <a:srgbClr val="6DAFA2"/>
      </a:accent4>
      <a:accent5>
        <a:srgbClr val="70ACBC"/>
      </a:accent5>
      <a:accent6>
        <a:srgbClr val="7893C1"/>
      </a:accent6>
      <a:hlink>
        <a:srgbClr val="5E8A9B"/>
      </a:hlink>
      <a:folHlink>
        <a:srgbClr val="7F7F7F"/>
      </a:folHlink>
    </a:clrScheme>
    <a:fontScheme name="Leaf">
      <a:majorFont>
        <a:latin typeface="Rockwell Nova Light"/>
        <a:ea typeface=""/>
        <a:cs typeface=""/>
      </a:majorFont>
      <a:minorFont>
        <a:latin typeface="Avenir Next LT Pro Light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eafVTI" id="{AD13D32C-3873-4EF1-A28C-5D0E64FF0913}" vid="{0D2E0FD0-9C17-4337-BD21-33917FC300A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</TotalTime>
  <Words>137</Words>
  <Application>Microsoft Office PowerPoint</Application>
  <PresentationFormat>Широк екран</PresentationFormat>
  <Paragraphs>30</Paragraphs>
  <Slides>9</Slides>
  <Notes>0</Notes>
  <HiddenSlides>0</HiddenSlides>
  <MMClips>1</MMClips>
  <ScaleCrop>false</ScaleCrop>
  <HeadingPairs>
    <vt:vector size="6" baseType="variant">
      <vt:variant>
        <vt:lpstr>Използвани шрифтове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Заглавия на слайдовете</vt:lpstr>
      </vt:variant>
      <vt:variant>
        <vt:i4>9</vt:i4>
      </vt:variant>
    </vt:vector>
  </HeadingPairs>
  <TitlesOfParts>
    <vt:vector size="14" baseType="lpstr">
      <vt:lpstr>Arial</vt:lpstr>
      <vt:lpstr>Avenir Next LT Pro Light</vt:lpstr>
      <vt:lpstr>Rockwell Nova Light</vt:lpstr>
      <vt:lpstr>Wingdings</vt:lpstr>
      <vt:lpstr>LeafVTI</vt:lpstr>
      <vt:lpstr>Emergency tRaining system</vt:lpstr>
      <vt:lpstr>Кои сме ние?</vt:lpstr>
      <vt:lpstr>Какъв е проблема?</vt:lpstr>
      <vt:lpstr>Какво РАзработихме?</vt:lpstr>
      <vt:lpstr>Функционалности</vt:lpstr>
      <vt:lpstr>Каква беше първоначалната идея?</vt:lpstr>
      <vt:lpstr>Защо настоящата ни идея е по-добра?</vt:lpstr>
      <vt:lpstr>Бизнес план</vt:lpstr>
      <vt:lpstr>Благодарим за вниманието!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Emergency testing system</dc:title>
  <dc:creator>Магдалена</dc:creator>
  <cp:lastModifiedBy>Магдалена</cp:lastModifiedBy>
  <cp:revision>3</cp:revision>
  <dcterms:created xsi:type="dcterms:W3CDTF">2023-01-17T08:49:16Z</dcterms:created>
  <dcterms:modified xsi:type="dcterms:W3CDTF">2023-01-21T19:46:45Z</dcterms:modified>
</cp:coreProperties>
</file>